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60" r:id="rId4"/>
    <p:sldId id="261" r:id="rId5"/>
    <p:sldId id="262" r:id="rId6"/>
    <p:sldId id="264" r:id="rId7"/>
    <p:sldId id="266" r:id="rId8"/>
    <p:sldId id="267" r:id="rId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F8EF"/>
    <a:srgbClr val="F9F54B"/>
    <a:srgbClr val="4E7027"/>
    <a:srgbClr val="000000"/>
    <a:srgbClr val="5C7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7" autoAdjust="0"/>
    <p:restoredTop sz="94616" autoAdjust="0"/>
  </p:normalViewPr>
  <p:slideViewPr>
    <p:cSldViewPr snapToGrid="0">
      <p:cViewPr>
        <p:scale>
          <a:sx n="50" d="100"/>
          <a:sy n="50" d="100"/>
        </p:scale>
        <p:origin x="2400" y="1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13:33:45.29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24575,'7'1'0,"0"0"0,0 0 0,-1 1 0,1 0 0,-1 0 0,1 1 0,-1 0 0,0 0 0,0 0 0,10 8 0,53 44 0,-69-55 0,47 40 0,-13-11 0,-1 0 0,43 53 0,17 18 8,-34-41-109,12 10-374,-42-41 167,33 37 0,113 123-604,-146-158 299,406 414-1260,-260-278 824,23 24 57,529 529-486,-332-322 1341,-383-385 110,409 426-1823,-51-83 402,-140-143 1237,348 335 161,-475-450 46,122 130 4,-9-7 0,143 113 1039,-108-88-1039,102 91 0,-79-83 1056,-88-76-456,219 190 964,74 27-1564,-196-192 0,-175-128 1178,-70-49-512,-1 1 0,40 36 0,-58-46-308,0-2 0,25 17 0,20 13-271,-33-22 229,0-2 0,50 25 0,-49-29-53,0 1-1,-2 2 1,30 24-1,1 6-96,3-3 0,1-2-1,114 55 1,-155-85-72,-1 0-1,0 1 0,21 21 1,29 18 103,-43-32-197,40 37 0,-42-34 0,45 31 0,-37-30 0,-1 2 0,-2 1 0,31 36 0,-60-62 0,12 11 0,1 0 0,1-1 0,0-1 0,37 19 0,-34-20 0,0 1 0,0 1 0,34 28 0,18 32 0,-47-45 0,2 0 0,2-2 0,44 32 0,112 78 0,-124-94 0,-28-21 0,58 51 0,-79-60-9,2-2 0,-1 0 0,1-1 0,1 0 0,0-1-1,29 10 1,5 3-1292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13:33:57.50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10369 1 24575,'-2'5'0,"0"1"0,0 0 0,-1-1 0,0 0 0,0 1 0,0-1 0,0 0 0,-1 0 0,0-1 0,0 1 0,0-1 0,-5 4 0,1 0 0,-496 483-3085,229-259 1556,162-141 1327,-87 50-2655,12-11 2343,-211 159-57,4-2 14,298-205 603,-68 51 53,-4-6 321,-234 230 0,128-105-133,-268 225-945,415-357 698,-56 47-1050,-109 67 228,-232 179-126,365-292 937,-161 161-1,-106 90-277,-37 38 162,174-144 773,11-10-562,104-101 715,49-47-1055,-262 222 352,225-196 905,-197 165-337,201-184-377,57-44-166,-324 282 2388,392-323-2506,-189 152 4118,74-42-3076,59-56-1085,60-52 0,-58 43 0,-167 122 0,77-72 0,111-80 0,40-26 0,-33 33 0,36-30 0,-42 30 0,-120 84 0,150-115-86,16-9-234,0 0 1,0 1-1,-25 24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13:33:45.29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24575,'7'1'0,"0"0"0,0 0 0,-1 1 0,1 0 0,-1 0 0,1 1 0,-1 0 0,0 0 0,0 0 0,10 8 0,53 44 0,-69-55 0,47 40 0,-13-11 0,-1 0 0,43 53 0,17 18 8,-34-41-109,12 10-374,-42-41 167,33 37 0,113 123-604,-146-158 299,406 414-1260,-260-278 824,23 24 57,529 529-486,-332-322 1341,-383-385 110,409 426-1823,-51-83 402,-140-143 1237,348 335 161,-475-450 46,122 130 4,-9-7 0,143 113 1039,-108-88-1039,102 91 0,-79-83 1056,-88-76-456,219 190 964,74 27-1564,-196-192 0,-175-128 1178,-70-49-512,-1 1 0,40 36 0,-58-46-308,0-2 0,25 17 0,20 13-271,-33-22 229,0-2 0,50 25 0,-49-29-53,0 1-1,-2 2 1,30 24-1,1 6-96,3-3 0,1-2-1,114 55 1,-155-85-72,-1 0-1,0 1 0,21 21 1,29 18 103,-43-32-197,40 37 0,-42-34 0,45 31 0,-37-30 0,-1 2 0,-2 1 0,31 36 0,-60-62 0,12 11 0,1 0 0,1-1 0,0-1 0,37 19 0,-34-20 0,0 1 0,0 1 0,34 28 0,18 32 0,-47-45 0,2 0 0,2-2 0,44 32 0,112 78 0,-124-94 0,-28-21 0,58 51 0,-79-60-9,2-2 0,-1 0 0,1-1 0,1 0 0,0-1-1,29 10 1,5 3-1292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13:33:57.50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10369 1 24575,'-2'5'0,"0"1"0,0 0 0,-1-1 0,0 0 0,0 1 0,0-1 0,0 0 0,-1 0 0,0-1 0,0 1 0,0-1 0,-5 4 0,1 0 0,-496 483-3085,229-259 1556,162-141 1327,-87 50-2655,12-11 2343,-211 159-57,4-2 14,298-205 603,-68 51 53,-4-6 321,-234 230 0,128-105-133,-268 225-945,415-357 698,-56 47-1050,-109 67 228,-232 179-126,365-292 937,-161 161-1,-106 90-277,-37 38 162,174-144 773,11-10-562,104-101 715,49-47-1055,-262 222 352,225-196 905,-197 165-337,201-184-377,57-44-166,-324 282 2388,392-323-2506,-189 152 4118,74-42-3076,59-56-1085,60-52 0,-58 43 0,-167 122 0,77-72 0,111-80 0,40-26 0,-33 33 0,36-30 0,-42 30 0,-120 84 0,150-115-86,16-9-234,0 0 1,0 1-1,-25 24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347D9-8F13-47CC-88F8-E27E50E14E08}" type="datetimeFigureOut">
              <a:rPr lang="hu-HU" smtClean="0"/>
              <a:t>2024. 06. 21.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2FCF5-6A52-4B6D-882B-AF18AB2D808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957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Komplex lista kezelés 3 módja is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2FCF5-6A52-4B6D-882B-AF18AB2D8083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443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F56713-8E62-0341-DCAB-CAB5C0694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FE386C4-EC8B-8185-F104-77B994F69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13CEC07-B1DA-656D-B536-60C8CCFDE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363DE-5BA2-4EF7-9797-6DBE4C333DA3}" type="datetimeFigureOut">
              <a:rPr lang="hu-HU" smtClean="0"/>
              <a:t>2024. 06. 21.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21A2806-71D3-0A84-EF3F-E25503914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7A67B42-A9C4-D1A1-D6B7-800DAE5CC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B50A-DFC3-44A3-97F8-F7F53CC25F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0995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1AD5C9-3508-7B96-A7A8-F121AF77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0D26653-F04F-E563-C4CC-F1AE3FEA0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36F44F1-B6FD-2B69-3637-6DBD29D25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363DE-5BA2-4EF7-9797-6DBE4C333DA3}" type="datetimeFigureOut">
              <a:rPr lang="hu-HU" smtClean="0"/>
              <a:t>2024. 06. 21.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82ADC87-78E3-D71A-B02C-9DEC88D1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8AA8BB8-4CCB-A7BE-4337-0005463FA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B50A-DFC3-44A3-97F8-F7F53CC25F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4241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56CECA7-0ABB-3DF3-0E14-FA7DC0E8A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11CF097-7615-F1DF-FDD3-D9C03F6C1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0743F1C-0DE8-2211-A9C7-DEF3BA73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363DE-5BA2-4EF7-9797-6DBE4C333DA3}" type="datetimeFigureOut">
              <a:rPr lang="hu-HU" smtClean="0"/>
              <a:t>2024. 06. 21.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28B3E15-F066-1376-1BD0-36D87E96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2789C51-6D77-179E-9AF7-028F9CEBE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B50A-DFC3-44A3-97F8-F7F53CC25F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561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5B81B8-977E-DCB0-6E7F-9E4FE3AC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293481F-F99D-2AAF-1235-239127230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8116504-0174-0CED-DD98-F74B8286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363DE-5BA2-4EF7-9797-6DBE4C333DA3}" type="datetimeFigureOut">
              <a:rPr lang="hu-HU" smtClean="0"/>
              <a:t>2024. 06. 21.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52010B8-C0D6-5CC3-B8C8-9D08909BE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F4905F9-C1F9-3EB8-7C93-BD33D320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B50A-DFC3-44A3-97F8-F7F53CC25F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12099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D3BAA0-D518-D442-71ED-FA693C99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C6A601A-6BA9-A238-A47C-B716C1D87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6697E4B-FE14-101D-E128-99F52211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363DE-5BA2-4EF7-9797-6DBE4C333DA3}" type="datetimeFigureOut">
              <a:rPr lang="hu-HU" smtClean="0"/>
              <a:t>2024. 06. 21.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A958EF7-6A38-D617-83A3-3E3783EF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25D66CE-F85D-551C-26F4-DF961B60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B50A-DFC3-44A3-97F8-F7F53CC25F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9040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713D94-721F-EE12-E4F9-26BDDC7B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4E8A2C8-4972-3F42-7ACB-16F5FA51B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C476B31-001C-23FD-F123-2CCEE7238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25CAC63-DF32-4B7F-2E86-FC024272A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363DE-5BA2-4EF7-9797-6DBE4C333DA3}" type="datetimeFigureOut">
              <a:rPr lang="hu-HU" smtClean="0"/>
              <a:t>2024. 06. 21.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6613B94-1CDE-1863-FF23-933AE6C2F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667FC40-9DD1-7822-49F8-081EA211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B50A-DFC3-44A3-97F8-F7F53CC25F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91515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8A9712-C1EC-52C2-A212-45D8CC3FE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23D75C7-A7C9-AFA3-808C-EEED05C36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2ACA4E8-3FA2-599C-0FCD-1AF40642D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C87FA67-B84F-9051-F4E4-4CCCDB1EA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AC622ED-2A0E-5C30-6682-75062EA05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3C7FB96B-97E3-B547-7DBC-C28C977DB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363DE-5BA2-4EF7-9797-6DBE4C333DA3}" type="datetimeFigureOut">
              <a:rPr lang="hu-HU" smtClean="0"/>
              <a:t>2024. 06. 21.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8304A3CB-68E3-22A4-9A0C-0CA7277B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4D6A233C-A6AD-2A07-FED4-696BBB7EE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B50A-DFC3-44A3-97F8-F7F53CC25F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9993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E9CAE5-8602-8CBE-868A-351763E72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D4971BB-2C71-D489-2772-306DD74DD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363DE-5BA2-4EF7-9797-6DBE4C333DA3}" type="datetimeFigureOut">
              <a:rPr lang="hu-HU" smtClean="0"/>
              <a:t>2024. 06. 21.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C5652A3-56A0-FC68-8338-187F104F9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1E7EB43-D000-AA1F-9098-340FE53CA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B50A-DFC3-44A3-97F8-F7F53CC25F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0651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12CB3E0-1E8E-B427-69BF-EC0603186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363DE-5BA2-4EF7-9797-6DBE4C333DA3}" type="datetimeFigureOut">
              <a:rPr lang="hu-HU" smtClean="0"/>
              <a:t>2024. 06. 21.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5CF9A05-3273-4DDD-EE0C-DE3D55B69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3DF0C16-FDF1-A89C-2B7A-ADDD7DF31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B50A-DFC3-44A3-97F8-F7F53CC25F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66426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73F755-6804-A350-B498-DF216B061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ADF9D34-0AC2-6BBA-B998-AA1985382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685AB1C-32E6-27C6-E4FA-477ADD31B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A401266-C0A4-BD3D-B7A3-2194BDB7E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363DE-5BA2-4EF7-9797-6DBE4C333DA3}" type="datetimeFigureOut">
              <a:rPr lang="hu-HU" smtClean="0"/>
              <a:t>2024. 06. 21.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7ADCFF7-ABF3-55DC-95D0-155AD6FCA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2AE58DB-4FD0-6A0F-0610-016BF77B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B50A-DFC3-44A3-97F8-F7F53CC25F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2243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B739A7-8F99-68F0-B638-CDB1F39FB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67B31466-90C3-16BE-600F-F3012501D1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0363C28-4635-2C64-87F7-F457CC694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460C87C-05D6-C32A-CA03-DF75DC73F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363DE-5BA2-4EF7-9797-6DBE4C333DA3}" type="datetimeFigureOut">
              <a:rPr lang="hu-HU" smtClean="0"/>
              <a:t>2024. 06. 21.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CBFFE45-6BC1-7520-5743-30C28BED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77F1D96-BB97-2664-C837-952BA02E9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B50A-DFC3-44A3-97F8-F7F53CC25F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3599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97D5AB55-519A-64EB-6DA7-B82BF73E9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14E8160-3047-CA23-F538-0E79DEF14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E121E45-8600-7F3C-B51E-0904D57E24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363DE-5BA2-4EF7-9797-6DBE4C333DA3}" type="datetimeFigureOut">
              <a:rPr lang="hu-HU" smtClean="0"/>
              <a:t>2024. 06. 21.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222AE0B-DB9C-E8E5-D3C0-932BF4F16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1AB4D38-CD25-81D1-7D42-380BD4510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7B50A-DFC3-44A3-97F8-F7F53CC25F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118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5" Type="http://schemas.openxmlformats.org/officeDocument/2006/relationships/customXml" Target="../ink/ink1.xml"/><Relationship Id="rId10" Type="http://schemas.openxmlformats.org/officeDocument/2006/relationships/image" Target="../media/image2.svg"/><Relationship Id="rId4" Type="http://schemas.openxmlformats.org/officeDocument/2006/relationships/image" Target="../media/image5.pn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customXml" Target="../ink/ink3.xm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8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5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5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 phone 3">
            <a:extLst>
              <a:ext uri="{FF2B5EF4-FFF2-40B4-BE49-F238E27FC236}">
                <a16:creationId xmlns:a16="http://schemas.microsoft.com/office/drawing/2014/main" id="{E89F2885-D4D4-0C25-317A-F5631A623D18}"/>
              </a:ext>
            </a:extLst>
          </p:cNvPr>
          <p:cNvSpPr/>
          <p:nvPr/>
        </p:nvSpPr>
        <p:spPr>
          <a:xfrm>
            <a:off x="8377089" y="6858000"/>
            <a:ext cx="3388178" cy="6023428"/>
          </a:xfrm>
          <a:prstGeom prst="roundRect">
            <a:avLst/>
          </a:prstGeom>
          <a:solidFill>
            <a:srgbClr val="4E70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5" name="!! logo">
            <a:extLst>
              <a:ext uri="{FF2B5EF4-FFF2-40B4-BE49-F238E27FC236}">
                <a16:creationId xmlns:a16="http://schemas.microsoft.com/office/drawing/2014/main" id="{D04E0F87-6958-0344-AACF-59A9BFB39E48}"/>
              </a:ext>
            </a:extLst>
          </p:cNvPr>
          <p:cNvGrpSpPr/>
          <p:nvPr/>
        </p:nvGrpSpPr>
        <p:grpSpPr>
          <a:xfrm>
            <a:off x="4401910" y="417286"/>
            <a:ext cx="3388180" cy="6023428"/>
            <a:chOff x="4401910" y="417286"/>
            <a:chExt cx="3388180" cy="6023428"/>
          </a:xfrm>
        </p:grpSpPr>
        <p:sp>
          <p:nvSpPr>
            <p:cNvPr id="3" name="!! phone 2">
              <a:extLst>
                <a:ext uri="{FF2B5EF4-FFF2-40B4-BE49-F238E27FC236}">
                  <a16:creationId xmlns:a16="http://schemas.microsoft.com/office/drawing/2014/main" id="{B465A952-48AB-DE5F-CE19-C3D5BD826CE3}"/>
                </a:ext>
              </a:extLst>
            </p:cNvPr>
            <p:cNvSpPr/>
            <p:nvPr/>
          </p:nvSpPr>
          <p:spPr>
            <a:xfrm>
              <a:off x="4401912" y="417286"/>
              <a:ext cx="3388178" cy="6023428"/>
            </a:xfrm>
            <a:prstGeom prst="roundRect">
              <a:avLst/>
            </a:prstGeom>
            <a:solidFill>
              <a:srgbClr val="4E70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6" name="Ábra 5">
              <a:extLst>
                <a:ext uri="{FF2B5EF4-FFF2-40B4-BE49-F238E27FC236}">
                  <a16:creationId xmlns:a16="http://schemas.microsoft.com/office/drawing/2014/main" id="{97F0D352-8293-3291-A9CD-F5A0DDD73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58813" y="938981"/>
              <a:ext cx="2674374" cy="2674374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0DA5C59E-F344-1895-89EA-98F46CF12627}"/>
                </a:ext>
              </a:extLst>
            </p:cNvPr>
            <p:cNvSpPr txBox="1"/>
            <p:nvPr/>
          </p:nvSpPr>
          <p:spPr>
            <a:xfrm>
              <a:off x="4401910" y="4177071"/>
              <a:ext cx="338818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4800" dirty="0"/>
                <a:t>ANSWER ME</a:t>
              </a:r>
            </a:p>
            <a:p>
              <a:pPr algn="ctr"/>
              <a:r>
                <a:rPr lang="hu-HU" sz="2400" dirty="0"/>
                <a:t>by</a:t>
              </a:r>
            </a:p>
            <a:p>
              <a:pPr algn="ctr"/>
              <a:r>
                <a:rPr lang="hu-HU" sz="4800" dirty="0"/>
                <a:t>Ruff Csaba</a:t>
              </a:r>
            </a:p>
          </p:txBody>
        </p:sp>
      </p:grpSp>
      <p:grpSp>
        <p:nvGrpSpPr>
          <p:cNvPr id="13" name="!! phone 1">
            <a:extLst>
              <a:ext uri="{FF2B5EF4-FFF2-40B4-BE49-F238E27FC236}">
                <a16:creationId xmlns:a16="http://schemas.microsoft.com/office/drawing/2014/main" id="{285BEFEC-34B1-2FAC-BDA4-C5B8D270D523}"/>
              </a:ext>
            </a:extLst>
          </p:cNvPr>
          <p:cNvGrpSpPr/>
          <p:nvPr/>
        </p:nvGrpSpPr>
        <p:grpSpPr>
          <a:xfrm>
            <a:off x="542391" y="-5606142"/>
            <a:ext cx="3388178" cy="6023428"/>
            <a:chOff x="426733" y="417286"/>
            <a:chExt cx="3388178" cy="6023428"/>
          </a:xfrm>
        </p:grpSpPr>
        <p:sp>
          <p:nvSpPr>
            <p:cNvPr id="14" name="!! phone 1">
              <a:extLst>
                <a:ext uri="{FF2B5EF4-FFF2-40B4-BE49-F238E27FC236}">
                  <a16:creationId xmlns:a16="http://schemas.microsoft.com/office/drawing/2014/main" id="{5842A8FD-1E60-473F-49A4-D2D3EA9A7CBD}"/>
                </a:ext>
              </a:extLst>
            </p:cNvPr>
            <p:cNvSpPr/>
            <p:nvPr/>
          </p:nvSpPr>
          <p:spPr>
            <a:xfrm>
              <a:off x="426733" y="417286"/>
              <a:ext cx="3388178" cy="6023428"/>
            </a:xfrm>
            <a:prstGeom prst="roundRect">
              <a:avLst/>
            </a:prstGeom>
            <a:solidFill>
              <a:srgbClr val="4E70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pic>
          <p:nvPicPr>
            <p:cNvPr id="15" name="Kép 14">
              <a:extLst>
                <a:ext uri="{FF2B5EF4-FFF2-40B4-BE49-F238E27FC236}">
                  <a16:creationId xmlns:a16="http://schemas.microsoft.com/office/drawing/2014/main" id="{D517890C-C86B-AD23-E570-E58403640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083" y="3967828"/>
              <a:ext cx="1714500" cy="1714500"/>
            </a:xfrm>
            <a:prstGeom prst="rect">
              <a:avLst/>
            </a:prstGeom>
          </p:spPr>
        </p:pic>
        <p:pic>
          <p:nvPicPr>
            <p:cNvPr id="16" name="Kép 15">
              <a:extLst>
                <a:ext uri="{FF2B5EF4-FFF2-40B4-BE49-F238E27FC236}">
                  <a16:creationId xmlns:a16="http://schemas.microsoft.com/office/drawing/2014/main" id="{41F0F1E9-6386-D837-4CB3-26CADB6C9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822" y="2412107"/>
              <a:ext cx="1657350" cy="1657350"/>
            </a:xfrm>
            <a:prstGeom prst="rect">
              <a:avLst/>
            </a:prstGeom>
          </p:spPr>
        </p:pic>
        <p:pic>
          <p:nvPicPr>
            <p:cNvPr id="17" name="Kép 16">
              <a:extLst>
                <a:ext uri="{FF2B5EF4-FFF2-40B4-BE49-F238E27FC236}">
                  <a16:creationId xmlns:a16="http://schemas.microsoft.com/office/drawing/2014/main" id="{AEB5967B-9442-5EDF-E559-EC537A4A6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6733" y="827292"/>
              <a:ext cx="2143125" cy="2143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0946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!! phone 1">
            <a:extLst>
              <a:ext uri="{FF2B5EF4-FFF2-40B4-BE49-F238E27FC236}">
                <a16:creationId xmlns:a16="http://schemas.microsoft.com/office/drawing/2014/main" id="{279D7988-639F-B3AA-CF5D-59CDEB770817}"/>
              </a:ext>
            </a:extLst>
          </p:cNvPr>
          <p:cNvGrpSpPr/>
          <p:nvPr/>
        </p:nvGrpSpPr>
        <p:grpSpPr>
          <a:xfrm>
            <a:off x="462258" y="417286"/>
            <a:ext cx="3388178" cy="6023428"/>
            <a:chOff x="426733" y="417286"/>
            <a:chExt cx="3388178" cy="6023428"/>
          </a:xfrm>
        </p:grpSpPr>
        <p:sp>
          <p:nvSpPr>
            <p:cNvPr id="2" name="!! phone 1">
              <a:extLst>
                <a:ext uri="{FF2B5EF4-FFF2-40B4-BE49-F238E27FC236}">
                  <a16:creationId xmlns:a16="http://schemas.microsoft.com/office/drawing/2014/main" id="{CB88C8D2-14D9-34AD-3B70-FD8A8AEE0E4C}"/>
                </a:ext>
              </a:extLst>
            </p:cNvPr>
            <p:cNvSpPr/>
            <p:nvPr/>
          </p:nvSpPr>
          <p:spPr>
            <a:xfrm>
              <a:off x="426733" y="417286"/>
              <a:ext cx="3388178" cy="6023428"/>
            </a:xfrm>
            <a:prstGeom prst="roundRect">
              <a:avLst/>
            </a:prstGeom>
            <a:solidFill>
              <a:srgbClr val="4E70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8" name="Kép 7">
              <a:extLst>
                <a:ext uri="{FF2B5EF4-FFF2-40B4-BE49-F238E27FC236}">
                  <a16:creationId xmlns:a16="http://schemas.microsoft.com/office/drawing/2014/main" id="{DB19C25A-7363-DDFC-E7F5-DC726E318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083" y="3967828"/>
              <a:ext cx="1714500" cy="1714500"/>
            </a:xfrm>
            <a:prstGeom prst="rect">
              <a:avLst/>
            </a:prstGeom>
          </p:spPr>
        </p:pic>
        <p:pic>
          <p:nvPicPr>
            <p:cNvPr id="9" name="Kép 8">
              <a:extLst>
                <a:ext uri="{FF2B5EF4-FFF2-40B4-BE49-F238E27FC236}">
                  <a16:creationId xmlns:a16="http://schemas.microsoft.com/office/drawing/2014/main" id="{053A3482-D638-31B0-1EBA-B7849217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0822" y="2412107"/>
              <a:ext cx="1657350" cy="1657350"/>
            </a:xfrm>
            <a:prstGeom prst="rect">
              <a:avLst/>
            </a:prstGeom>
          </p:spPr>
        </p:pic>
        <p:pic>
          <p:nvPicPr>
            <p:cNvPr id="13" name="Kép 12">
              <a:extLst>
                <a:ext uri="{FF2B5EF4-FFF2-40B4-BE49-F238E27FC236}">
                  <a16:creationId xmlns:a16="http://schemas.microsoft.com/office/drawing/2014/main" id="{6A19FD07-F021-2A39-2981-03DCD2802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6733" y="827292"/>
              <a:ext cx="2143125" cy="2143125"/>
            </a:xfrm>
            <a:prstGeom prst="rect">
              <a:avLst/>
            </a:prstGeom>
          </p:spPr>
        </p:pic>
      </p:grpSp>
      <p:grpSp>
        <p:nvGrpSpPr>
          <p:cNvPr id="31" name="Csoportba foglalás 30">
            <a:extLst>
              <a:ext uri="{FF2B5EF4-FFF2-40B4-BE49-F238E27FC236}">
                <a16:creationId xmlns:a16="http://schemas.microsoft.com/office/drawing/2014/main" id="{A5654146-40CC-D047-050F-D4596389AFF6}"/>
              </a:ext>
            </a:extLst>
          </p:cNvPr>
          <p:cNvGrpSpPr/>
          <p:nvPr/>
        </p:nvGrpSpPr>
        <p:grpSpPr>
          <a:xfrm>
            <a:off x="487788" y="1689823"/>
            <a:ext cx="3788640" cy="3558600"/>
            <a:chOff x="130251" y="1596406"/>
            <a:chExt cx="3788640" cy="355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2" name="Szabadkéz 21">
                  <a:extLst>
                    <a:ext uri="{FF2B5EF4-FFF2-40B4-BE49-F238E27FC236}">
                      <a16:creationId xmlns:a16="http://schemas.microsoft.com/office/drawing/2014/main" id="{F9FF9273-BFAD-8730-C7BA-5A9871AE34E1}"/>
                    </a:ext>
                  </a:extLst>
                </p14:cNvPr>
                <p14:cNvContentPartPr/>
                <p14:nvPr/>
              </p14:nvContentPartPr>
              <p14:xfrm>
                <a:off x="130251" y="1901326"/>
                <a:ext cx="3670560" cy="3253680"/>
              </p14:xfrm>
            </p:contentPart>
          </mc:Choice>
          <mc:Fallback>
            <p:pic>
              <p:nvPicPr>
                <p:cNvPr id="22" name="Szabadkéz 21">
                  <a:extLst>
                    <a:ext uri="{FF2B5EF4-FFF2-40B4-BE49-F238E27FC236}">
                      <a16:creationId xmlns:a16="http://schemas.microsoft.com/office/drawing/2014/main" id="{F9FF9273-BFAD-8730-C7BA-5A9871AE34E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251" y="1838686"/>
                  <a:ext cx="3796200" cy="33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6" name="Szabadkéz 25">
                  <a:extLst>
                    <a:ext uri="{FF2B5EF4-FFF2-40B4-BE49-F238E27FC236}">
                      <a16:creationId xmlns:a16="http://schemas.microsoft.com/office/drawing/2014/main" id="{A4C59414-FFCA-8F6C-FA27-17EFF624AE10}"/>
                    </a:ext>
                  </a:extLst>
                </p14:cNvPr>
                <p14:cNvContentPartPr/>
                <p14:nvPr/>
              </p14:nvContentPartPr>
              <p14:xfrm>
                <a:off x="186051" y="1596406"/>
                <a:ext cx="3732840" cy="3117240"/>
              </p14:xfrm>
            </p:contentPart>
          </mc:Choice>
          <mc:Fallback>
            <p:pic>
              <p:nvPicPr>
                <p:cNvPr id="26" name="Szabadkéz 25">
                  <a:extLst>
                    <a:ext uri="{FF2B5EF4-FFF2-40B4-BE49-F238E27FC236}">
                      <a16:creationId xmlns:a16="http://schemas.microsoft.com/office/drawing/2014/main" id="{A4C59414-FFCA-8F6C-FA27-17EFF624AE1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3411" y="1533766"/>
                  <a:ext cx="3858480" cy="324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!! logo">
            <a:extLst>
              <a:ext uri="{FF2B5EF4-FFF2-40B4-BE49-F238E27FC236}">
                <a16:creationId xmlns:a16="http://schemas.microsoft.com/office/drawing/2014/main" id="{E818F8E5-EF9D-444C-B711-265083EE3A76}"/>
              </a:ext>
            </a:extLst>
          </p:cNvPr>
          <p:cNvGrpSpPr/>
          <p:nvPr/>
        </p:nvGrpSpPr>
        <p:grpSpPr>
          <a:xfrm>
            <a:off x="4401910" y="-6143174"/>
            <a:ext cx="3388180" cy="6023428"/>
            <a:chOff x="4401910" y="417286"/>
            <a:chExt cx="3388180" cy="6023428"/>
          </a:xfrm>
        </p:grpSpPr>
        <p:sp>
          <p:nvSpPr>
            <p:cNvPr id="34" name="!! phone 2">
              <a:extLst>
                <a:ext uri="{FF2B5EF4-FFF2-40B4-BE49-F238E27FC236}">
                  <a16:creationId xmlns:a16="http://schemas.microsoft.com/office/drawing/2014/main" id="{B147908F-BA18-F6D6-D611-CB5696C096E0}"/>
                </a:ext>
              </a:extLst>
            </p:cNvPr>
            <p:cNvSpPr/>
            <p:nvPr/>
          </p:nvSpPr>
          <p:spPr>
            <a:xfrm>
              <a:off x="4401912" y="417286"/>
              <a:ext cx="3388178" cy="6023428"/>
            </a:xfrm>
            <a:prstGeom prst="roundRect">
              <a:avLst/>
            </a:prstGeom>
            <a:solidFill>
              <a:srgbClr val="4E70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35" name="Ábra 34">
              <a:extLst>
                <a:ext uri="{FF2B5EF4-FFF2-40B4-BE49-F238E27FC236}">
                  <a16:creationId xmlns:a16="http://schemas.microsoft.com/office/drawing/2014/main" id="{040E79C0-2C5C-0AC5-B5A0-577F4CC84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758813" y="938981"/>
              <a:ext cx="2674374" cy="2674374"/>
            </a:xfrm>
            <a:prstGeom prst="rect">
              <a:avLst/>
            </a:prstGeom>
          </p:spPr>
        </p:pic>
        <p:sp>
          <p:nvSpPr>
            <p:cNvPr id="36" name="Szövegdoboz 35">
              <a:extLst>
                <a:ext uri="{FF2B5EF4-FFF2-40B4-BE49-F238E27FC236}">
                  <a16:creationId xmlns:a16="http://schemas.microsoft.com/office/drawing/2014/main" id="{B2B2C61F-4008-0448-FA33-BF34714681DB}"/>
                </a:ext>
              </a:extLst>
            </p:cNvPr>
            <p:cNvSpPr txBox="1"/>
            <p:nvPr/>
          </p:nvSpPr>
          <p:spPr>
            <a:xfrm>
              <a:off x="4401910" y="4177071"/>
              <a:ext cx="338818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4800" dirty="0"/>
                <a:t>ANSWER ME</a:t>
              </a:r>
            </a:p>
            <a:p>
              <a:pPr algn="ctr"/>
              <a:r>
                <a:rPr lang="hu-HU" sz="2400" dirty="0"/>
                <a:t>by</a:t>
              </a:r>
            </a:p>
            <a:p>
              <a:pPr algn="ctr"/>
              <a:r>
                <a:rPr lang="hu-HU" sz="4800" dirty="0"/>
                <a:t>Ruff Csaba</a:t>
              </a:r>
            </a:p>
          </p:txBody>
        </p:sp>
      </p:grp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D915DA5E-6F6A-6115-88FF-F3A82B11C7C2}"/>
              </a:ext>
            </a:extLst>
          </p:cNvPr>
          <p:cNvSpPr txBox="1"/>
          <p:nvPr/>
        </p:nvSpPr>
        <p:spPr>
          <a:xfrm>
            <a:off x="5098702" y="2412107"/>
            <a:ext cx="56337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dirty="0">
                <a:solidFill>
                  <a:schemeClr val="bg1"/>
                </a:solidFill>
              </a:rPr>
              <a:t>A közösségi oldalak mértéktelen használata káros is lehet</a:t>
            </a:r>
          </a:p>
        </p:txBody>
      </p:sp>
      <p:pic>
        <p:nvPicPr>
          <p:cNvPr id="38" name="!! phone 3">
            <a:extLst>
              <a:ext uri="{FF2B5EF4-FFF2-40B4-BE49-F238E27FC236}">
                <a16:creationId xmlns:a16="http://schemas.microsoft.com/office/drawing/2014/main" id="{288212DE-8243-5BD6-4271-8E80E68721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6188" y="7351486"/>
            <a:ext cx="2772092" cy="602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62BD114D-290C-8734-FA87-AD5EFB92AF78}"/>
              </a:ext>
            </a:extLst>
          </p:cNvPr>
          <p:cNvGrpSpPr/>
          <p:nvPr/>
        </p:nvGrpSpPr>
        <p:grpSpPr>
          <a:xfrm>
            <a:off x="462258" y="7260546"/>
            <a:ext cx="3814170" cy="6023428"/>
            <a:chOff x="462258" y="417286"/>
            <a:chExt cx="3814170" cy="6023428"/>
          </a:xfrm>
        </p:grpSpPr>
        <p:grpSp>
          <p:nvGrpSpPr>
            <p:cNvPr id="17" name="!! phone 1">
              <a:extLst>
                <a:ext uri="{FF2B5EF4-FFF2-40B4-BE49-F238E27FC236}">
                  <a16:creationId xmlns:a16="http://schemas.microsoft.com/office/drawing/2014/main" id="{279D7988-639F-B3AA-CF5D-59CDEB770817}"/>
                </a:ext>
              </a:extLst>
            </p:cNvPr>
            <p:cNvGrpSpPr/>
            <p:nvPr/>
          </p:nvGrpSpPr>
          <p:grpSpPr>
            <a:xfrm>
              <a:off x="462258" y="417286"/>
              <a:ext cx="3388178" cy="6023428"/>
              <a:chOff x="426733" y="417286"/>
              <a:chExt cx="3388178" cy="6023428"/>
            </a:xfrm>
          </p:grpSpPr>
          <p:sp>
            <p:nvSpPr>
              <p:cNvPr id="2" name="!! phone 1">
                <a:extLst>
                  <a:ext uri="{FF2B5EF4-FFF2-40B4-BE49-F238E27FC236}">
                    <a16:creationId xmlns:a16="http://schemas.microsoft.com/office/drawing/2014/main" id="{CB88C8D2-14D9-34AD-3B70-FD8A8AEE0E4C}"/>
                  </a:ext>
                </a:extLst>
              </p:cNvPr>
              <p:cNvSpPr/>
              <p:nvPr/>
            </p:nvSpPr>
            <p:spPr>
              <a:xfrm>
                <a:off x="426733" y="417286"/>
                <a:ext cx="3388178" cy="6023428"/>
              </a:xfrm>
              <a:prstGeom prst="roundRect">
                <a:avLst/>
              </a:prstGeom>
              <a:solidFill>
                <a:srgbClr val="4E70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pic>
            <p:nvPicPr>
              <p:cNvPr id="8" name="Kép 7">
                <a:extLst>
                  <a:ext uri="{FF2B5EF4-FFF2-40B4-BE49-F238E27FC236}">
                    <a16:creationId xmlns:a16="http://schemas.microsoft.com/office/drawing/2014/main" id="{DB19C25A-7363-DDFC-E7F5-DC726E3180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2083" y="3967828"/>
                <a:ext cx="1714500" cy="1714500"/>
              </a:xfrm>
              <a:prstGeom prst="rect">
                <a:avLst/>
              </a:prstGeom>
            </p:spPr>
          </p:pic>
          <p:pic>
            <p:nvPicPr>
              <p:cNvPr id="9" name="Kép 8">
                <a:extLst>
                  <a:ext uri="{FF2B5EF4-FFF2-40B4-BE49-F238E27FC236}">
                    <a16:creationId xmlns:a16="http://schemas.microsoft.com/office/drawing/2014/main" id="{053A3482-D638-31B0-1EBA-B78492171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0822" y="2412107"/>
                <a:ext cx="1657350" cy="1657350"/>
              </a:xfrm>
              <a:prstGeom prst="rect">
                <a:avLst/>
              </a:prstGeom>
            </p:spPr>
          </p:pic>
          <p:pic>
            <p:nvPicPr>
              <p:cNvPr id="13" name="Kép 12">
                <a:extLst>
                  <a:ext uri="{FF2B5EF4-FFF2-40B4-BE49-F238E27FC236}">
                    <a16:creationId xmlns:a16="http://schemas.microsoft.com/office/drawing/2014/main" id="{6A19FD07-F021-2A39-2981-03DCD28027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26733" y="827292"/>
                <a:ext cx="2143125" cy="2143125"/>
              </a:xfrm>
              <a:prstGeom prst="rect">
                <a:avLst/>
              </a:prstGeom>
            </p:spPr>
          </p:pic>
        </p:grpSp>
        <p:grpSp>
          <p:nvGrpSpPr>
            <p:cNvPr id="31" name="Csoportba foglalás 30">
              <a:extLst>
                <a:ext uri="{FF2B5EF4-FFF2-40B4-BE49-F238E27FC236}">
                  <a16:creationId xmlns:a16="http://schemas.microsoft.com/office/drawing/2014/main" id="{A5654146-40CC-D047-050F-D4596389AFF6}"/>
                </a:ext>
              </a:extLst>
            </p:cNvPr>
            <p:cNvGrpSpPr/>
            <p:nvPr/>
          </p:nvGrpSpPr>
          <p:grpSpPr>
            <a:xfrm>
              <a:off x="487788" y="1689823"/>
              <a:ext cx="3788640" cy="3558600"/>
              <a:chOff x="130251" y="1596406"/>
              <a:chExt cx="3788640" cy="3558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">
                <p14:nvContentPartPr>
                  <p14:cNvPr id="22" name="Szabadkéz 21">
                    <a:extLst>
                      <a:ext uri="{FF2B5EF4-FFF2-40B4-BE49-F238E27FC236}">
                        <a16:creationId xmlns:a16="http://schemas.microsoft.com/office/drawing/2014/main" id="{F9FF9273-BFAD-8730-C7BA-5A9871AE34E1}"/>
                      </a:ext>
                    </a:extLst>
                  </p14:cNvPr>
                  <p14:cNvContentPartPr/>
                  <p14:nvPr/>
                </p14:nvContentPartPr>
                <p14:xfrm>
                  <a:off x="130251" y="1901326"/>
                  <a:ext cx="3670560" cy="3253680"/>
                </p14:xfrm>
              </p:contentPart>
            </mc:Choice>
            <mc:Fallback>
              <p:pic>
                <p:nvPicPr>
                  <p:cNvPr id="22" name="Szabadkéz 21">
                    <a:extLst>
                      <a:ext uri="{FF2B5EF4-FFF2-40B4-BE49-F238E27FC236}">
                        <a16:creationId xmlns:a16="http://schemas.microsoft.com/office/drawing/2014/main" id="{F9FF9273-BFAD-8730-C7BA-5A9871AE34E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7257" y="1838326"/>
                    <a:ext cx="3796188" cy="337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26" name="Szabadkéz 25">
                    <a:extLst>
                      <a:ext uri="{FF2B5EF4-FFF2-40B4-BE49-F238E27FC236}">
                        <a16:creationId xmlns:a16="http://schemas.microsoft.com/office/drawing/2014/main" id="{A4C59414-FFCA-8F6C-FA27-17EFF624AE10}"/>
                      </a:ext>
                    </a:extLst>
                  </p14:cNvPr>
                  <p14:cNvContentPartPr/>
                  <p14:nvPr/>
                </p14:nvContentPartPr>
                <p14:xfrm>
                  <a:off x="186051" y="1596406"/>
                  <a:ext cx="3732840" cy="3117240"/>
                </p14:xfrm>
              </p:contentPart>
            </mc:Choice>
            <mc:Fallback>
              <p:pic>
                <p:nvPicPr>
                  <p:cNvPr id="26" name="Szabadkéz 25">
                    <a:extLst>
                      <a:ext uri="{FF2B5EF4-FFF2-40B4-BE49-F238E27FC236}">
                        <a16:creationId xmlns:a16="http://schemas.microsoft.com/office/drawing/2014/main" id="{A4C59414-FFCA-8F6C-FA27-17EFF624AE10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3051" y="1533406"/>
                    <a:ext cx="3858480" cy="3242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10" name="!! phone 3">
            <a:extLst>
              <a:ext uri="{FF2B5EF4-FFF2-40B4-BE49-F238E27FC236}">
                <a16:creationId xmlns:a16="http://schemas.microsoft.com/office/drawing/2014/main" id="{639993BD-8F68-3A0B-B411-C17732EDB9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6188" y="417286"/>
            <a:ext cx="2772092" cy="6023428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DEA57B78-B075-BA2B-1364-42C05ED7B03C}"/>
              </a:ext>
            </a:extLst>
          </p:cNvPr>
          <p:cNvSpPr txBox="1"/>
          <p:nvPr/>
        </p:nvSpPr>
        <p:spPr>
          <a:xfrm>
            <a:off x="1497852" y="2767280"/>
            <a:ext cx="55571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>
                <a:solidFill>
                  <a:schemeClr val="bg1"/>
                </a:solidFill>
              </a:rPr>
              <a:t>Egy kvízjátéknak sok hasznos tulajdonsága van</a:t>
            </a:r>
          </a:p>
        </p:txBody>
      </p:sp>
    </p:spTree>
    <p:extLst>
      <p:ext uri="{BB962C8B-B14F-4D97-AF65-F5344CB8AC3E}">
        <p14:creationId xmlns:p14="http://schemas.microsoft.com/office/powerpoint/2010/main" val="3557778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!! phone 3">
            <a:extLst>
              <a:ext uri="{FF2B5EF4-FFF2-40B4-BE49-F238E27FC236}">
                <a16:creationId xmlns:a16="http://schemas.microsoft.com/office/drawing/2014/main" id="{639993BD-8F68-3A0B-B411-C17732EDB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188" y="-6455465"/>
            <a:ext cx="2772092" cy="6023428"/>
          </a:xfrm>
          <a:prstGeom prst="rect">
            <a:avLst/>
          </a:prstGeom>
        </p:spPr>
      </p:pic>
      <p:grpSp>
        <p:nvGrpSpPr>
          <p:cNvPr id="41" name="!! categorys">
            <a:extLst>
              <a:ext uri="{FF2B5EF4-FFF2-40B4-BE49-F238E27FC236}">
                <a16:creationId xmlns:a16="http://schemas.microsoft.com/office/drawing/2014/main" id="{09DDCE44-EC4A-FEE7-A7C8-D116DACD4BE3}"/>
              </a:ext>
            </a:extLst>
          </p:cNvPr>
          <p:cNvGrpSpPr/>
          <p:nvPr/>
        </p:nvGrpSpPr>
        <p:grpSpPr>
          <a:xfrm>
            <a:off x="-51195790" y="1600200"/>
            <a:ext cx="51195790" cy="3657600"/>
            <a:chOff x="12192000" y="1600200"/>
            <a:chExt cx="51195790" cy="3657600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68AED61E-0A23-6B53-1D90-FB25126F1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0" y="1600200"/>
              <a:ext cx="3657600" cy="3657600"/>
            </a:xfrm>
            <a:prstGeom prst="rect">
              <a:avLst/>
            </a:prstGeom>
          </p:spPr>
        </p:pic>
        <p:pic>
          <p:nvPicPr>
            <p:cNvPr id="7" name="Kép 6">
              <a:extLst>
                <a:ext uri="{FF2B5EF4-FFF2-40B4-BE49-F238E27FC236}">
                  <a16:creationId xmlns:a16="http://schemas.microsoft.com/office/drawing/2014/main" id="{5A0088F3-0857-9222-F4BD-F18C2DC14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47478" y="1600200"/>
              <a:ext cx="3657600" cy="3657600"/>
            </a:xfrm>
            <a:prstGeom prst="rect">
              <a:avLst/>
            </a:prstGeom>
          </p:spPr>
        </p:pic>
        <p:pic>
          <p:nvPicPr>
            <p:cNvPr id="14" name="Kép 13">
              <a:extLst>
                <a:ext uri="{FF2B5EF4-FFF2-40B4-BE49-F238E27FC236}">
                  <a16:creationId xmlns:a16="http://schemas.microsoft.com/office/drawing/2014/main" id="{D7E577B8-A235-9A93-6BB9-70B7710B0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2956" y="1600200"/>
              <a:ext cx="3657600" cy="3657600"/>
            </a:xfrm>
            <a:prstGeom prst="rect">
              <a:avLst/>
            </a:prstGeom>
          </p:spPr>
        </p:pic>
        <p:pic>
          <p:nvPicPr>
            <p:cNvPr id="16" name="Kép 15">
              <a:extLst>
                <a:ext uri="{FF2B5EF4-FFF2-40B4-BE49-F238E27FC236}">
                  <a16:creationId xmlns:a16="http://schemas.microsoft.com/office/drawing/2014/main" id="{D3F84C75-7CB5-7CF6-F528-770B178C7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8434" y="1600200"/>
              <a:ext cx="3657600" cy="3657600"/>
            </a:xfrm>
            <a:prstGeom prst="rect">
              <a:avLst/>
            </a:prstGeom>
          </p:spPr>
        </p:pic>
        <p:pic>
          <p:nvPicPr>
            <p:cNvPr id="19" name="Kép 18">
              <a:extLst>
                <a:ext uri="{FF2B5EF4-FFF2-40B4-BE49-F238E27FC236}">
                  <a16:creationId xmlns:a16="http://schemas.microsoft.com/office/drawing/2014/main" id="{892CC209-FB80-9164-61FE-EB53801E2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16034" y="1600200"/>
              <a:ext cx="3657600" cy="3657600"/>
            </a:xfrm>
            <a:prstGeom prst="rect">
              <a:avLst/>
            </a:prstGeom>
          </p:spPr>
        </p:pic>
        <p:pic>
          <p:nvPicPr>
            <p:cNvPr id="21" name="Kép 20">
              <a:extLst>
                <a:ext uri="{FF2B5EF4-FFF2-40B4-BE49-F238E27FC236}">
                  <a16:creationId xmlns:a16="http://schemas.microsoft.com/office/drawing/2014/main" id="{772030AF-10F3-4508-606F-6EBABBE0A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9390" y="1600200"/>
              <a:ext cx="3657600" cy="3657600"/>
            </a:xfrm>
            <a:prstGeom prst="rect">
              <a:avLst/>
            </a:prstGeom>
          </p:spPr>
        </p:pic>
        <p:pic>
          <p:nvPicPr>
            <p:cNvPr id="24" name="Kép 23">
              <a:extLst>
                <a:ext uri="{FF2B5EF4-FFF2-40B4-BE49-F238E27FC236}">
                  <a16:creationId xmlns:a16="http://schemas.microsoft.com/office/drawing/2014/main" id="{3602A21D-89CD-E807-F0C3-CB0FA1B7F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31234" y="1600200"/>
              <a:ext cx="3657600" cy="3657600"/>
            </a:xfrm>
            <a:prstGeom prst="rect">
              <a:avLst/>
            </a:prstGeom>
          </p:spPr>
        </p:pic>
        <p:pic>
          <p:nvPicPr>
            <p:cNvPr id="27" name="Kép 26">
              <a:extLst>
                <a:ext uri="{FF2B5EF4-FFF2-40B4-BE49-F238E27FC236}">
                  <a16:creationId xmlns:a16="http://schemas.microsoft.com/office/drawing/2014/main" id="{0676A818-E1AF-8107-51C7-D5B589591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4590" y="1600200"/>
              <a:ext cx="3657600" cy="3657600"/>
            </a:xfrm>
            <a:prstGeom prst="rect">
              <a:avLst/>
            </a:prstGeom>
          </p:spPr>
        </p:pic>
        <p:pic>
          <p:nvPicPr>
            <p:cNvPr id="29" name="Kép 28">
              <a:extLst>
                <a:ext uri="{FF2B5EF4-FFF2-40B4-BE49-F238E27FC236}">
                  <a16:creationId xmlns:a16="http://schemas.microsoft.com/office/drawing/2014/main" id="{F0F35964-E362-F2E8-E65B-3E36EB970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30190" y="1600200"/>
              <a:ext cx="3657600" cy="3657600"/>
            </a:xfrm>
            <a:prstGeom prst="rect">
              <a:avLst/>
            </a:prstGeom>
          </p:spPr>
        </p:pic>
        <p:pic>
          <p:nvPicPr>
            <p:cNvPr id="32" name="Kép 31">
              <a:extLst>
                <a:ext uri="{FF2B5EF4-FFF2-40B4-BE49-F238E27FC236}">
                  <a16:creationId xmlns:a16="http://schemas.microsoft.com/office/drawing/2014/main" id="{B1B6CB01-C4DA-7D71-21D1-282D99B35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72590" y="1600200"/>
              <a:ext cx="3657600" cy="3657600"/>
            </a:xfrm>
            <a:prstGeom prst="rect">
              <a:avLst/>
            </a:prstGeom>
          </p:spPr>
        </p:pic>
        <p:pic>
          <p:nvPicPr>
            <p:cNvPr id="34" name="Kép 33">
              <a:extLst>
                <a:ext uri="{FF2B5EF4-FFF2-40B4-BE49-F238E27FC236}">
                  <a16:creationId xmlns:a16="http://schemas.microsoft.com/office/drawing/2014/main" id="{924DBBC3-A13A-A2C4-2AF0-4D6A34D4A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14990" y="1600200"/>
              <a:ext cx="3657600" cy="3657600"/>
            </a:xfrm>
            <a:prstGeom prst="rect">
              <a:avLst/>
            </a:prstGeom>
          </p:spPr>
        </p:pic>
        <p:pic>
          <p:nvPicPr>
            <p:cNvPr id="36" name="Kép 35">
              <a:extLst>
                <a:ext uri="{FF2B5EF4-FFF2-40B4-BE49-F238E27FC236}">
                  <a16:creationId xmlns:a16="http://schemas.microsoft.com/office/drawing/2014/main" id="{ADBDCC55-1B21-89DD-4F64-9AA9693D3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57390" y="1600200"/>
              <a:ext cx="3657600" cy="3657600"/>
            </a:xfrm>
            <a:prstGeom prst="rect">
              <a:avLst/>
            </a:prstGeom>
          </p:spPr>
        </p:pic>
        <p:pic>
          <p:nvPicPr>
            <p:cNvPr id="38" name="Kép 37">
              <a:extLst>
                <a:ext uri="{FF2B5EF4-FFF2-40B4-BE49-F238E27FC236}">
                  <a16:creationId xmlns:a16="http://schemas.microsoft.com/office/drawing/2014/main" id="{23F9650C-CCF1-3111-C28C-7A5D0343B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99790" y="1600200"/>
              <a:ext cx="3657600" cy="3657600"/>
            </a:xfrm>
            <a:prstGeom prst="rect">
              <a:avLst/>
            </a:prstGeom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032E3BAA-4F61-D47F-A458-A1AAC3E7B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42190" y="1600200"/>
              <a:ext cx="3657600" cy="3657600"/>
            </a:xfrm>
            <a:prstGeom prst="rect">
              <a:avLst/>
            </a:prstGeom>
          </p:spPr>
        </p:pic>
      </p:grpSp>
      <p:grpSp>
        <p:nvGrpSpPr>
          <p:cNvPr id="46" name="!! csop">
            <a:extLst>
              <a:ext uri="{FF2B5EF4-FFF2-40B4-BE49-F238E27FC236}">
                <a16:creationId xmlns:a16="http://schemas.microsoft.com/office/drawing/2014/main" id="{4F33DE6F-84CE-83A8-6C61-627DE4D740A9}"/>
              </a:ext>
            </a:extLst>
          </p:cNvPr>
          <p:cNvGrpSpPr/>
          <p:nvPr/>
        </p:nvGrpSpPr>
        <p:grpSpPr>
          <a:xfrm>
            <a:off x="2193457" y="1778503"/>
            <a:ext cx="7805085" cy="3879347"/>
            <a:chOff x="2193457" y="1778503"/>
            <a:chExt cx="7805085" cy="3879347"/>
          </a:xfrm>
        </p:grpSpPr>
        <p:pic>
          <p:nvPicPr>
            <p:cNvPr id="44" name="!! kocka">
              <a:extLst>
                <a:ext uri="{FF2B5EF4-FFF2-40B4-BE49-F238E27FC236}">
                  <a16:creationId xmlns:a16="http://schemas.microsoft.com/office/drawing/2014/main" id="{F360E2ED-8B99-E7B4-A651-4119D104A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171824" y="1778503"/>
              <a:ext cx="5848350" cy="2781300"/>
            </a:xfrm>
            <a:prstGeom prst="rect">
              <a:avLst/>
            </a:prstGeom>
          </p:spPr>
        </p:pic>
        <p:sp>
          <p:nvSpPr>
            <p:cNvPr id="45" name="!! szöveg">
              <a:extLst>
                <a:ext uri="{FF2B5EF4-FFF2-40B4-BE49-F238E27FC236}">
                  <a16:creationId xmlns:a16="http://schemas.microsoft.com/office/drawing/2014/main" id="{4EE91394-4EAE-74A5-AF8D-3F4CA63DB5DD}"/>
                </a:ext>
              </a:extLst>
            </p:cNvPr>
            <p:cNvSpPr txBox="1"/>
            <p:nvPr/>
          </p:nvSpPr>
          <p:spPr>
            <a:xfrm>
              <a:off x="2193457" y="4826853"/>
              <a:ext cx="78050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4800" dirty="0">
                  <a:solidFill>
                    <a:schemeClr val="bg1"/>
                  </a:solidFill>
                </a:rPr>
                <a:t>19.000 kérdés az adatbázisban</a:t>
              </a:r>
            </a:p>
          </p:txBody>
        </p:sp>
      </p:grpSp>
      <p:pic>
        <p:nvPicPr>
          <p:cNvPr id="47" name="!! x">
            <a:extLst>
              <a:ext uri="{FF2B5EF4-FFF2-40B4-BE49-F238E27FC236}">
                <a16:creationId xmlns:a16="http://schemas.microsoft.com/office/drawing/2014/main" id="{F0D11919-FE8A-5CA6-D979-0E5ED0A269C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86102" y="7310011"/>
            <a:ext cx="2819794" cy="6106377"/>
          </a:xfrm>
          <a:prstGeom prst="rect">
            <a:avLst/>
          </a:prstGeom>
        </p:spPr>
      </p:pic>
      <p:pic>
        <p:nvPicPr>
          <p:cNvPr id="48" name="!! y">
            <a:extLst>
              <a:ext uri="{FF2B5EF4-FFF2-40B4-BE49-F238E27FC236}">
                <a16:creationId xmlns:a16="http://schemas.microsoft.com/office/drawing/2014/main" id="{8E8A8B65-A613-FA3E-D79D-4A635AAFB33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88645" y="7310011"/>
            <a:ext cx="2819794" cy="6134956"/>
          </a:xfrm>
          <a:prstGeom prst="rect">
            <a:avLst/>
          </a:prstGeom>
        </p:spPr>
      </p:pic>
      <p:pic>
        <p:nvPicPr>
          <p:cNvPr id="51" name="!! z">
            <a:extLst>
              <a:ext uri="{FF2B5EF4-FFF2-40B4-BE49-F238E27FC236}">
                <a16:creationId xmlns:a16="http://schemas.microsoft.com/office/drawing/2014/main" id="{900AFD89-9B4A-D4B8-0ADF-6031C097DA9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2612" y="7476701"/>
            <a:ext cx="2800741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16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5.18281 0.05278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41" y="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!! csop">
            <a:extLst>
              <a:ext uri="{FF2B5EF4-FFF2-40B4-BE49-F238E27FC236}">
                <a16:creationId xmlns:a16="http://schemas.microsoft.com/office/drawing/2014/main" id="{4F33DE6F-84CE-83A8-6C61-627DE4D740A9}"/>
              </a:ext>
            </a:extLst>
          </p:cNvPr>
          <p:cNvGrpSpPr/>
          <p:nvPr/>
        </p:nvGrpSpPr>
        <p:grpSpPr>
          <a:xfrm>
            <a:off x="2193457" y="-4546097"/>
            <a:ext cx="7805085" cy="3879347"/>
            <a:chOff x="2193457" y="1778503"/>
            <a:chExt cx="7805085" cy="3879347"/>
          </a:xfrm>
        </p:grpSpPr>
        <p:pic>
          <p:nvPicPr>
            <p:cNvPr id="44" name="!! kocka">
              <a:extLst>
                <a:ext uri="{FF2B5EF4-FFF2-40B4-BE49-F238E27FC236}">
                  <a16:creationId xmlns:a16="http://schemas.microsoft.com/office/drawing/2014/main" id="{F360E2ED-8B99-E7B4-A651-4119D104A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1824" y="1778503"/>
              <a:ext cx="5848350" cy="2781300"/>
            </a:xfrm>
            <a:prstGeom prst="rect">
              <a:avLst/>
            </a:prstGeom>
          </p:spPr>
        </p:pic>
        <p:sp>
          <p:nvSpPr>
            <p:cNvPr id="45" name="!! szöveg">
              <a:extLst>
                <a:ext uri="{FF2B5EF4-FFF2-40B4-BE49-F238E27FC236}">
                  <a16:creationId xmlns:a16="http://schemas.microsoft.com/office/drawing/2014/main" id="{4EE91394-4EAE-74A5-AF8D-3F4CA63DB5DD}"/>
                </a:ext>
              </a:extLst>
            </p:cNvPr>
            <p:cNvSpPr txBox="1"/>
            <p:nvPr/>
          </p:nvSpPr>
          <p:spPr>
            <a:xfrm>
              <a:off x="2193457" y="4826853"/>
              <a:ext cx="78050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4800" dirty="0">
                  <a:solidFill>
                    <a:schemeClr val="bg1"/>
                  </a:solidFill>
                </a:rPr>
                <a:t>19.000 kérdés az adatbázisban</a:t>
              </a:r>
            </a:p>
          </p:txBody>
        </p:sp>
      </p:grpSp>
      <p:pic>
        <p:nvPicPr>
          <p:cNvPr id="6" name="!! x">
            <a:extLst>
              <a:ext uri="{FF2B5EF4-FFF2-40B4-BE49-F238E27FC236}">
                <a16:creationId xmlns:a16="http://schemas.microsoft.com/office/drawing/2014/main" id="{E164E630-04E8-1669-8CF0-E5F38F880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102" y="375812"/>
            <a:ext cx="2819794" cy="6106377"/>
          </a:xfrm>
          <a:prstGeom prst="rect">
            <a:avLst/>
          </a:prstGeom>
        </p:spPr>
      </p:pic>
      <p:pic>
        <p:nvPicPr>
          <p:cNvPr id="12" name="!! y">
            <a:extLst>
              <a:ext uri="{FF2B5EF4-FFF2-40B4-BE49-F238E27FC236}">
                <a16:creationId xmlns:a16="http://schemas.microsoft.com/office/drawing/2014/main" id="{23CF5419-2B5C-9BCF-05DE-5A39352A2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8645" y="361522"/>
            <a:ext cx="2819794" cy="6134956"/>
          </a:xfrm>
          <a:prstGeom prst="rect">
            <a:avLst/>
          </a:prstGeom>
        </p:spPr>
      </p:pic>
      <p:pic>
        <p:nvPicPr>
          <p:cNvPr id="18" name="!! z">
            <a:extLst>
              <a:ext uri="{FF2B5EF4-FFF2-40B4-BE49-F238E27FC236}">
                <a16:creationId xmlns:a16="http://schemas.microsoft.com/office/drawing/2014/main" id="{DE3C2C85-968C-7E4D-EDDC-11C99FA83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612" y="375812"/>
            <a:ext cx="2800741" cy="6106377"/>
          </a:xfrm>
          <a:prstGeom prst="rect">
            <a:avLst/>
          </a:prstGeom>
        </p:spPr>
      </p:pic>
      <p:grpSp>
        <p:nvGrpSpPr>
          <p:cNvPr id="35" name="!! a">
            <a:extLst>
              <a:ext uri="{FF2B5EF4-FFF2-40B4-BE49-F238E27FC236}">
                <a16:creationId xmlns:a16="http://schemas.microsoft.com/office/drawing/2014/main" id="{EE71CFC8-B52D-4E90-0F08-FE874B884696}"/>
              </a:ext>
            </a:extLst>
          </p:cNvPr>
          <p:cNvGrpSpPr/>
          <p:nvPr/>
        </p:nvGrpSpPr>
        <p:grpSpPr>
          <a:xfrm>
            <a:off x="2836560" y="565150"/>
            <a:ext cx="278553" cy="278553"/>
            <a:chOff x="3083667" y="-2920993"/>
            <a:chExt cx="2656115" cy="2656115"/>
          </a:xfrm>
        </p:grpSpPr>
        <p:sp>
          <p:nvSpPr>
            <p:cNvPr id="37" name="Ellipszis 36">
              <a:extLst>
                <a:ext uri="{FF2B5EF4-FFF2-40B4-BE49-F238E27FC236}">
                  <a16:creationId xmlns:a16="http://schemas.microsoft.com/office/drawing/2014/main" id="{A1CB84F9-1CD3-974B-B668-BFFD86068975}"/>
                </a:ext>
              </a:extLst>
            </p:cNvPr>
            <p:cNvSpPr/>
            <p:nvPr/>
          </p:nvSpPr>
          <p:spPr>
            <a:xfrm>
              <a:off x="3083667" y="-2920993"/>
              <a:ext cx="2656115" cy="2656115"/>
            </a:xfrm>
            <a:prstGeom prst="ellipse">
              <a:avLst/>
            </a:prstGeom>
            <a:solidFill>
              <a:srgbClr val="4E70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pic>
          <p:nvPicPr>
            <p:cNvPr id="39" name="Ábra 38">
              <a:extLst>
                <a:ext uri="{FF2B5EF4-FFF2-40B4-BE49-F238E27FC236}">
                  <a16:creationId xmlns:a16="http://schemas.microsoft.com/office/drawing/2014/main" id="{C904216A-1F2A-CA21-0709-F57D58CA5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13625" y="-2591035"/>
              <a:ext cx="1996197" cy="1996197"/>
            </a:xfrm>
            <a:prstGeom prst="rect">
              <a:avLst/>
            </a:prstGeom>
          </p:spPr>
        </p:pic>
      </p:grpSp>
      <p:grpSp>
        <p:nvGrpSpPr>
          <p:cNvPr id="42" name="!! s">
            <a:extLst>
              <a:ext uri="{FF2B5EF4-FFF2-40B4-BE49-F238E27FC236}">
                <a16:creationId xmlns:a16="http://schemas.microsoft.com/office/drawing/2014/main" id="{40347785-FB6A-B907-3578-13C8B831BE3A}"/>
              </a:ext>
            </a:extLst>
          </p:cNvPr>
          <p:cNvGrpSpPr/>
          <p:nvPr/>
        </p:nvGrpSpPr>
        <p:grpSpPr>
          <a:xfrm>
            <a:off x="3175437" y="565149"/>
            <a:ext cx="278554" cy="278554"/>
            <a:chOff x="8395896" y="-2920992"/>
            <a:chExt cx="2656115" cy="2656115"/>
          </a:xfrm>
        </p:grpSpPr>
        <p:sp>
          <p:nvSpPr>
            <p:cNvPr id="43" name="Ellipszis 42">
              <a:extLst>
                <a:ext uri="{FF2B5EF4-FFF2-40B4-BE49-F238E27FC236}">
                  <a16:creationId xmlns:a16="http://schemas.microsoft.com/office/drawing/2014/main" id="{76268451-19B5-C8E0-CF9D-711AEDC30918}"/>
                </a:ext>
              </a:extLst>
            </p:cNvPr>
            <p:cNvSpPr/>
            <p:nvPr/>
          </p:nvSpPr>
          <p:spPr>
            <a:xfrm>
              <a:off x="8395896" y="-2920992"/>
              <a:ext cx="2656115" cy="2656115"/>
            </a:xfrm>
            <a:prstGeom prst="ellipse">
              <a:avLst/>
            </a:prstGeom>
            <a:solidFill>
              <a:srgbClr val="4E70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pic>
          <p:nvPicPr>
            <p:cNvPr id="47" name="Ábra 46">
              <a:extLst>
                <a:ext uri="{FF2B5EF4-FFF2-40B4-BE49-F238E27FC236}">
                  <a16:creationId xmlns:a16="http://schemas.microsoft.com/office/drawing/2014/main" id="{B25982C5-BC49-72F1-206A-AF2C75567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25855" y="-2480131"/>
              <a:ext cx="1996196" cy="1774396"/>
            </a:xfrm>
            <a:prstGeom prst="rect">
              <a:avLst/>
            </a:prstGeom>
          </p:spPr>
        </p:pic>
      </p:grpSp>
      <p:grpSp>
        <p:nvGrpSpPr>
          <p:cNvPr id="48" name="!! d">
            <a:extLst>
              <a:ext uri="{FF2B5EF4-FFF2-40B4-BE49-F238E27FC236}">
                <a16:creationId xmlns:a16="http://schemas.microsoft.com/office/drawing/2014/main" id="{188B24EA-9200-597A-DD67-3C2B709B1C7C}"/>
              </a:ext>
            </a:extLst>
          </p:cNvPr>
          <p:cNvGrpSpPr/>
          <p:nvPr/>
        </p:nvGrpSpPr>
        <p:grpSpPr>
          <a:xfrm>
            <a:off x="4818115" y="565150"/>
            <a:ext cx="278554" cy="278554"/>
            <a:chOff x="5739783" y="-2920990"/>
            <a:chExt cx="2656115" cy="2656115"/>
          </a:xfrm>
        </p:grpSpPr>
        <p:sp>
          <p:nvSpPr>
            <p:cNvPr id="49" name="!! körte">
              <a:extLst>
                <a:ext uri="{FF2B5EF4-FFF2-40B4-BE49-F238E27FC236}">
                  <a16:creationId xmlns:a16="http://schemas.microsoft.com/office/drawing/2014/main" id="{A655FE97-9F96-FF47-5BFD-0381D73FB718}"/>
                </a:ext>
              </a:extLst>
            </p:cNvPr>
            <p:cNvSpPr/>
            <p:nvPr/>
          </p:nvSpPr>
          <p:spPr>
            <a:xfrm>
              <a:off x="5739783" y="-2920990"/>
              <a:ext cx="2656115" cy="2656115"/>
            </a:xfrm>
            <a:prstGeom prst="ellipse">
              <a:avLst/>
            </a:prstGeom>
            <a:solidFill>
              <a:srgbClr val="4E70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pic>
          <p:nvPicPr>
            <p:cNvPr id="50" name="!! alma">
              <a:extLst>
                <a:ext uri="{FF2B5EF4-FFF2-40B4-BE49-F238E27FC236}">
                  <a16:creationId xmlns:a16="http://schemas.microsoft.com/office/drawing/2014/main" id="{687152B7-CD1B-0A3E-E274-F5465ABD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69738" y="-2525520"/>
              <a:ext cx="1996197" cy="1774397"/>
            </a:xfrm>
            <a:prstGeom prst="rect">
              <a:avLst/>
            </a:prstGeom>
          </p:spPr>
        </p:pic>
      </p:grpSp>
      <p:grpSp>
        <p:nvGrpSpPr>
          <p:cNvPr id="51" name="!! d">
            <a:extLst>
              <a:ext uri="{FF2B5EF4-FFF2-40B4-BE49-F238E27FC236}">
                <a16:creationId xmlns:a16="http://schemas.microsoft.com/office/drawing/2014/main" id="{516A3CF1-E30D-BF7E-4F52-3B8A390FBF96}"/>
              </a:ext>
            </a:extLst>
          </p:cNvPr>
          <p:cNvGrpSpPr/>
          <p:nvPr/>
        </p:nvGrpSpPr>
        <p:grpSpPr>
          <a:xfrm>
            <a:off x="8741620" y="565149"/>
            <a:ext cx="278554" cy="278554"/>
            <a:chOff x="5739783" y="-2920990"/>
            <a:chExt cx="2656115" cy="2656115"/>
          </a:xfrm>
        </p:grpSpPr>
        <p:sp>
          <p:nvSpPr>
            <p:cNvPr id="52" name="!! körte">
              <a:extLst>
                <a:ext uri="{FF2B5EF4-FFF2-40B4-BE49-F238E27FC236}">
                  <a16:creationId xmlns:a16="http://schemas.microsoft.com/office/drawing/2014/main" id="{1FE613A7-55EC-0EEA-7A45-B2DAFC7E018F}"/>
                </a:ext>
              </a:extLst>
            </p:cNvPr>
            <p:cNvSpPr/>
            <p:nvPr/>
          </p:nvSpPr>
          <p:spPr>
            <a:xfrm>
              <a:off x="5739783" y="-2920990"/>
              <a:ext cx="2656115" cy="2656115"/>
            </a:xfrm>
            <a:prstGeom prst="ellipse">
              <a:avLst/>
            </a:prstGeom>
            <a:solidFill>
              <a:srgbClr val="4E70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pic>
          <p:nvPicPr>
            <p:cNvPr id="53" name="!! alma">
              <a:extLst>
                <a:ext uri="{FF2B5EF4-FFF2-40B4-BE49-F238E27FC236}">
                  <a16:creationId xmlns:a16="http://schemas.microsoft.com/office/drawing/2014/main" id="{DCD4CA30-784E-E26F-3FB8-8EE431E4E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69738" y="-2525520"/>
              <a:ext cx="1996197" cy="1774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3128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 x">
            <a:extLst>
              <a:ext uri="{FF2B5EF4-FFF2-40B4-BE49-F238E27FC236}">
                <a16:creationId xmlns:a16="http://schemas.microsoft.com/office/drawing/2014/main" id="{E164E630-04E8-1669-8CF0-E5F38F880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0" b="89754"/>
          <a:stretch/>
        </p:blipFill>
        <p:spPr>
          <a:xfrm>
            <a:off x="4686102" y="537028"/>
            <a:ext cx="2819794" cy="464457"/>
          </a:xfrm>
          <a:prstGeom prst="rect">
            <a:avLst/>
          </a:prstGeom>
        </p:spPr>
      </p:pic>
      <p:pic>
        <p:nvPicPr>
          <p:cNvPr id="12" name="!! y">
            <a:extLst>
              <a:ext uri="{FF2B5EF4-FFF2-40B4-BE49-F238E27FC236}">
                <a16:creationId xmlns:a16="http://schemas.microsoft.com/office/drawing/2014/main" id="{23CF5419-2B5C-9BCF-05DE-5A39352A2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1" b="89569"/>
          <a:stretch/>
        </p:blipFill>
        <p:spPr>
          <a:xfrm>
            <a:off x="8588645" y="537028"/>
            <a:ext cx="2819794" cy="464457"/>
          </a:xfrm>
          <a:prstGeom prst="rect">
            <a:avLst/>
          </a:prstGeom>
        </p:spPr>
      </p:pic>
      <p:pic>
        <p:nvPicPr>
          <p:cNvPr id="18" name="!! z">
            <a:extLst>
              <a:ext uri="{FF2B5EF4-FFF2-40B4-BE49-F238E27FC236}">
                <a16:creationId xmlns:a16="http://schemas.microsoft.com/office/drawing/2014/main" id="{DE3C2C85-968C-7E4D-EDDC-11C99FA830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22" b="89823"/>
          <a:stretch/>
        </p:blipFill>
        <p:spPr>
          <a:xfrm>
            <a:off x="783560" y="537028"/>
            <a:ext cx="2819793" cy="464457"/>
          </a:xfrm>
          <a:prstGeom prst="rect">
            <a:avLst/>
          </a:prstGeom>
        </p:spPr>
      </p:pic>
      <p:grpSp>
        <p:nvGrpSpPr>
          <p:cNvPr id="9" name="!! a">
            <a:extLst>
              <a:ext uri="{FF2B5EF4-FFF2-40B4-BE49-F238E27FC236}">
                <a16:creationId xmlns:a16="http://schemas.microsoft.com/office/drawing/2014/main" id="{FD6ED609-2997-1DBE-884B-C4E99EE8C1B7}"/>
              </a:ext>
            </a:extLst>
          </p:cNvPr>
          <p:cNvGrpSpPr/>
          <p:nvPr/>
        </p:nvGrpSpPr>
        <p:grpSpPr>
          <a:xfrm>
            <a:off x="1141171" y="1397968"/>
            <a:ext cx="1052285" cy="1052285"/>
            <a:chOff x="3083667" y="-2920993"/>
            <a:chExt cx="2656115" cy="2656115"/>
          </a:xfrm>
        </p:grpSpPr>
        <p:sp>
          <p:nvSpPr>
            <p:cNvPr id="7" name="Ellipszis 6">
              <a:extLst>
                <a:ext uri="{FF2B5EF4-FFF2-40B4-BE49-F238E27FC236}">
                  <a16:creationId xmlns:a16="http://schemas.microsoft.com/office/drawing/2014/main" id="{37D25116-242E-69B5-EE5E-A8686D94BBD0}"/>
                </a:ext>
              </a:extLst>
            </p:cNvPr>
            <p:cNvSpPr/>
            <p:nvPr/>
          </p:nvSpPr>
          <p:spPr>
            <a:xfrm>
              <a:off x="3083667" y="-2920993"/>
              <a:ext cx="2656115" cy="2656115"/>
            </a:xfrm>
            <a:prstGeom prst="ellipse">
              <a:avLst/>
            </a:prstGeom>
            <a:solidFill>
              <a:srgbClr val="4E70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pic>
          <p:nvPicPr>
            <p:cNvPr id="28" name="Ábra 27">
              <a:extLst>
                <a:ext uri="{FF2B5EF4-FFF2-40B4-BE49-F238E27FC236}">
                  <a16:creationId xmlns:a16="http://schemas.microsoft.com/office/drawing/2014/main" id="{38D40EB4-F388-732F-5701-B45340217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13625" y="-2591035"/>
              <a:ext cx="1996197" cy="1996197"/>
            </a:xfrm>
            <a:prstGeom prst="rect">
              <a:avLst/>
            </a:prstGeom>
          </p:spPr>
        </p:pic>
      </p:grpSp>
      <p:grpSp>
        <p:nvGrpSpPr>
          <p:cNvPr id="10" name="!! s">
            <a:extLst>
              <a:ext uri="{FF2B5EF4-FFF2-40B4-BE49-F238E27FC236}">
                <a16:creationId xmlns:a16="http://schemas.microsoft.com/office/drawing/2014/main" id="{BF33EC1C-3862-0546-EC50-CD4FC283485A}"/>
              </a:ext>
            </a:extLst>
          </p:cNvPr>
          <p:cNvGrpSpPr/>
          <p:nvPr/>
        </p:nvGrpSpPr>
        <p:grpSpPr>
          <a:xfrm>
            <a:off x="1141171" y="2939625"/>
            <a:ext cx="1052285" cy="1052285"/>
            <a:chOff x="8395896" y="-2920992"/>
            <a:chExt cx="2656115" cy="2656115"/>
          </a:xfrm>
        </p:grpSpPr>
        <p:sp>
          <p:nvSpPr>
            <p:cNvPr id="5" name="Ellipszis 4">
              <a:extLst>
                <a:ext uri="{FF2B5EF4-FFF2-40B4-BE49-F238E27FC236}">
                  <a16:creationId xmlns:a16="http://schemas.microsoft.com/office/drawing/2014/main" id="{A4E906E5-8781-A9A7-A8D2-D012BC9FAE5D}"/>
                </a:ext>
              </a:extLst>
            </p:cNvPr>
            <p:cNvSpPr/>
            <p:nvPr/>
          </p:nvSpPr>
          <p:spPr>
            <a:xfrm>
              <a:off x="8395896" y="-2920992"/>
              <a:ext cx="2656115" cy="2656115"/>
            </a:xfrm>
            <a:prstGeom prst="ellipse">
              <a:avLst/>
            </a:prstGeom>
            <a:solidFill>
              <a:srgbClr val="4E70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pic>
          <p:nvPicPr>
            <p:cNvPr id="23" name="Ábra 22">
              <a:extLst>
                <a:ext uri="{FF2B5EF4-FFF2-40B4-BE49-F238E27FC236}">
                  <a16:creationId xmlns:a16="http://schemas.microsoft.com/office/drawing/2014/main" id="{3F7BA4F7-A815-8086-DCBF-C60E802CE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25855" y="-2480131"/>
              <a:ext cx="1996196" cy="1774396"/>
            </a:xfrm>
            <a:prstGeom prst="rect">
              <a:avLst/>
            </a:prstGeom>
          </p:spPr>
        </p:pic>
      </p:grpSp>
      <p:grpSp>
        <p:nvGrpSpPr>
          <p:cNvPr id="8" name="!! d">
            <a:extLst>
              <a:ext uri="{FF2B5EF4-FFF2-40B4-BE49-F238E27FC236}">
                <a16:creationId xmlns:a16="http://schemas.microsoft.com/office/drawing/2014/main" id="{332BA566-6629-7748-7172-BD32E44BD187}"/>
              </a:ext>
            </a:extLst>
          </p:cNvPr>
          <p:cNvGrpSpPr/>
          <p:nvPr/>
        </p:nvGrpSpPr>
        <p:grpSpPr>
          <a:xfrm>
            <a:off x="1141171" y="4481282"/>
            <a:ext cx="1052285" cy="1052285"/>
            <a:chOff x="5739783" y="-2920990"/>
            <a:chExt cx="2656115" cy="2656115"/>
          </a:xfrm>
        </p:grpSpPr>
        <p:sp>
          <p:nvSpPr>
            <p:cNvPr id="4" name="!! körte">
              <a:extLst>
                <a:ext uri="{FF2B5EF4-FFF2-40B4-BE49-F238E27FC236}">
                  <a16:creationId xmlns:a16="http://schemas.microsoft.com/office/drawing/2014/main" id="{56C7EB10-0E6D-B317-BBA4-76A3937E36B7}"/>
                </a:ext>
              </a:extLst>
            </p:cNvPr>
            <p:cNvSpPr/>
            <p:nvPr/>
          </p:nvSpPr>
          <p:spPr>
            <a:xfrm>
              <a:off x="5739783" y="-2920990"/>
              <a:ext cx="2656115" cy="2656115"/>
            </a:xfrm>
            <a:prstGeom prst="ellipse">
              <a:avLst/>
            </a:prstGeom>
            <a:solidFill>
              <a:srgbClr val="4E70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pic>
          <p:nvPicPr>
            <p:cNvPr id="33" name="!! alma">
              <a:extLst>
                <a:ext uri="{FF2B5EF4-FFF2-40B4-BE49-F238E27FC236}">
                  <a16:creationId xmlns:a16="http://schemas.microsoft.com/office/drawing/2014/main" id="{235819AF-F3E9-CD74-01F6-8E7B7B2D1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69738" y="-2525520"/>
              <a:ext cx="1996197" cy="1774397"/>
            </a:xfrm>
            <a:prstGeom prst="rect">
              <a:avLst/>
            </a:prstGeom>
          </p:spPr>
        </p:pic>
      </p:grp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4A7A75B7-1015-BD83-FE01-B378D5F087AC}"/>
              </a:ext>
            </a:extLst>
          </p:cNvPr>
          <p:cNvSpPr txBox="1"/>
          <p:nvPr/>
        </p:nvSpPr>
        <p:spPr>
          <a:xfrm>
            <a:off x="2699657" y="1821539"/>
            <a:ext cx="94923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scadia Mono" panose="020B0609020000020004" pitchFamily="49" charset="0"/>
              </a:rPr>
              <a:t>await </a:t>
            </a:r>
            <a:r>
              <a:rPr lang="en-US" sz="2000" dirty="0" err="1">
                <a:solidFill>
                  <a:srgbClr val="4E7027"/>
                </a:solidFill>
                <a:latin typeface="Cascadia Mono" panose="020B0609020000020004" pitchFamily="49" charset="0"/>
              </a:rPr>
              <a:t>Navigation</a:t>
            </a:r>
            <a:r>
              <a:rPr lang="en-US" sz="20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.PushAsync</a:t>
            </a:r>
            <a:r>
              <a:rPr lang="en-US" sz="2000" dirty="0">
                <a:solidFill>
                  <a:schemeClr val="bg1"/>
                </a:solidFill>
                <a:latin typeface="Cascadia Mono" panose="020B0609020000020004" pitchFamily="49" charset="0"/>
              </a:rPr>
              <a:t>(new </a:t>
            </a:r>
            <a:r>
              <a:rPr lang="en-US" sz="20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FormView</a:t>
            </a:r>
            <a:r>
              <a:rPr lang="en-US" sz="2000" dirty="0">
                <a:solidFill>
                  <a:schemeClr val="bg1"/>
                </a:solidFill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2AF8EF"/>
                </a:solidFill>
                <a:latin typeface="Cascadia Mono" panose="020B0609020000020004" pitchFamily="49" charset="0"/>
              </a:rPr>
              <a:t>FormInfo</a:t>
            </a:r>
            <a:r>
              <a:rPr lang="en-US" sz="2000" dirty="0">
                <a:solidFill>
                  <a:schemeClr val="bg1"/>
                </a:solidFill>
                <a:latin typeface="Cascadia Mono" panose="020B0609020000020004" pitchFamily="49" charset="0"/>
              </a:rPr>
              <a:t>));</a:t>
            </a:r>
            <a:endParaRPr lang="hu-HU" sz="2000" dirty="0">
              <a:solidFill>
                <a:schemeClr val="bg1"/>
              </a:solidFill>
            </a:endParaRP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109BB384-77C9-37F4-B6B5-0FBCA00C2911}"/>
              </a:ext>
            </a:extLst>
          </p:cNvPr>
          <p:cNvSpPr txBox="1"/>
          <p:nvPr/>
        </p:nvSpPr>
        <p:spPr>
          <a:xfrm>
            <a:off x="2699657" y="3265713"/>
            <a:ext cx="94923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0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await</a:t>
            </a:r>
            <a:r>
              <a:rPr lang="hu-HU" sz="2000" dirty="0">
                <a:solidFill>
                  <a:schemeClr val="bg1"/>
                </a:solidFill>
                <a:latin typeface="Cascadia Mono" panose="020B0609020000020004" pitchFamily="49" charset="0"/>
              </a:rPr>
              <a:t> </a:t>
            </a:r>
            <a:r>
              <a:rPr lang="hu-HU" sz="2000" dirty="0" err="1">
                <a:solidFill>
                  <a:srgbClr val="F9F54B"/>
                </a:solidFill>
                <a:latin typeface="Cascadia Mono" panose="020B0609020000020004" pitchFamily="49" charset="0"/>
              </a:rPr>
              <a:t>Shell</a:t>
            </a:r>
            <a:r>
              <a:rPr lang="hu-HU" sz="20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.Current.GoToAsync</a:t>
            </a:r>
            <a:r>
              <a:rPr lang="hu-HU" sz="2000" dirty="0">
                <a:solidFill>
                  <a:schemeClr val="bg1"/>
                </a:solidFill>
                <a:latin typeface="Cascadia Mono" panose="020B0609020000020004" pitchFamily="49" charset="0"/>
              </a:rPr>
              <a:t>(</a:t>
            </a:r>
            <a:r>
              <a:rPr lang="hu-HU" sz="20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nameof</a:t>
            </a:r>
            <a:r>
              <a:rPr lang="hu-HU" sz="2000" dirty="0">
                <a:solidFill>
                  <a:schemeClr val="bg1"/>
                </a:solidFill>
                <a:latin typeface="Cascadia Mono" panose="020B0609020000020004" pitchFamily="49" charset="0"/>
              </a:rPr>
              <a:t>(</a:t>
            </a:r>
            <a:r>
              <a:rPr lang="hu-HU" sz="20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AchivementView</a:t>
            </a:r>
            <a:r>
              <a:rPr lang="hu-HU" sz="2000" dirty="0">
                <a:solidFill>
                  <a:schemeClr val="bg1"/>
                </a:solidFill>
                <a:latin typeface="Cascadia Mono" panose="020B0609020000020004" pitchFamily="49" charset="0"/>
              </a:rPr>
              <a:t>));</a:t>
            </a:r>
            <a:endParaRPr lang="hu-HU" sz="2000" dirty="0">
              <a:solidFill>
                <a:schemeClr val="bg1"/>
              </a:solidFill>
            </a:endParaRP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B384066C-A3C8-4731-2B25-27D5B7B4DE49}"/>
              </a:ext>
            </a:extLst>
          </p:cNvPr>
          <p:cNvSpPr txBox="1"/>
          <p:nvPr/>
        </p:nvSpPr>
        <p:spPr>
          <a:xfrm>
            <a:off x="2699656" y="4807370"/>
            <a:ext cx="9492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0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await</a:t>
            </a:r>
            <a:r>
              <a:rPr lang="hu-HU" sz="2000" dirty="0">
                <a:solidFill>
                  <a:schemeClr val="bg1"/>
                </a:solidFill>
                <a:latin typeface="Cascadia Mono" panose="020B0609020000020004" pitchFamily="49" charset="0"/>
              </a:rPr>
              <a:t> </a:t>
            </a:r>
            <a:r>
              <a:rPr lang="hu-HU" sz="2000" dirty="0" err="1">
                <a:solidFill>
                  <a:srgbClr val="4E7027"/>
                </a:solidFill>
                <a:latin typeface="Cascadia Mono" panose="020B0609020000020004" pitchFamily="49" charset="0"/>
              </a:rPr>
              <a:t>Navigation</a:t>
            </a:r>
            <a:r>
              <a:rPr lang="hu-HU" sz="20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.</a:t>
            </a:r>
            <a:r>
              <a:rPr lang="hu-HU" sz="2000" dirty="0" err="1">
                <a:solidFill>
                  <a:srgbClr val="2AF8EF"/>
                </a:solidFill>
                <a:latin typeface="Cascadia Mono" panose="020B0609020000020004" pitchFamily="49" charset="0"/>
              </a:rPr>
              <a:t>PopToRootAsync</a:t>
            </a:r>
            <a:r>
              <a:rPr lang="hu-HU" sz="2000" dirty="0">
                <a:solidFill>
                  <a:schemeClr val="bg1"/>
                </a:solidFill>
                <a:latin typeface="Cascadia Mono" panose="020B0609020000020004" pitchFamily="49" charset="0"/>
              </a:rPr>
              <a:t>();</a:t>
            </a:r>
            <a:endParaRPr lang="hu-HU" sz="2000" dirty="0">
              <a:solidFill>
                <a:schemeClr val="bg1"/>
              </a:solidFill>
            </a:endParaRPr>
          </a:p>
        </p:txBody>
      </p:sp>
      <p:graphicFrame>
        <p:nvGraphicFramePr>
          <p:cNvPr id="2" name="Objektum 1">
            <a:extLst>
              <a:ext uri="{FF2B5EF4-FFF2-40B4-BE49-F238E27FC236}">
                <a16:creationId xmlns:a16="http://schemas.microsoft.com/office/drawing/2014/main" id="{7413144B-CB85-88E3-8FDC-6322AC39E1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390401"/>
              </p:ext>
            </p:extLst>
          </p:nvPr>
        </p:nvGraphicFramePr>
        <p:xfrm>
          <a:off x="-15125193" y="1500"/>
          <a:ext cx="8873118" cy="685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1" imgW="7543723" imgH="5829300" progId="Acrobat.Document.DC">
                  <p:embed/>
                </p:oleObj>
              </mc:Choice>
              <mc:Fallback>
                <p:oleObj name="Acrobat Document" r:id="rId11" imgW="7543723" imgH="5829300" progId="Acrobat.Document.DC">
                  <p:embed/>
                  <p:pic>
                    <p:nvPicPr>
                      <p:cNvPr id="2" name="Objektum 1">
                        <a:extLst>
                          <a:ext uri="{FF2B5EF4-FFF2-40B4-BE49-F238E27FC236}">
                            <a16:creationId xmlns:a16="http://schemas.microsoft.com/office/drawing/2014/main" id="{F132B790-0EA7-13B0-FA44-4D89F53F6F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-15125193" y="1500"/>
                        <a:ext cx="8873118" cy="685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1623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 x">
            <a:extLst>
              <a:ext uri="{FF2B5EF4-FFF2-40B4-BE49-F238E27FC236}">
                <a16:creationId xmlns:a16="http://schemas.microsoft.com/office/drawing/2014/main" id="{E164E630-04E8-1669-8CF0-E5F38F880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0" b="89754"/>
          <a:stretch/>
        </p:blipFill>
        <p:spPr>
          <a:xfrm>
            <a:off x="16910619" y="700315"/>
            <a:ext cx="2819794" cy="464457"/>
          </a:xfrm>
          <a:prstGeom prst="rect">
            <a:avLst/>
          </a:prstGeom>
        </p:spPr>
      </p:pic>
      <p:pic>
        <p:nvPicPr>
          <p:cNvPr id="12" name="!! y">
            <a:extLst>
              <a:ext uri="{FF2B5EF4-FFF2-40B4-BE49-F238E27FC236}">
                <a16:creationId xmlns:a16="http://schemas.microsoft.com/office/drawing/2014/main" id="{23CF5419-2B5C-9BCF-05DE-5A39352A2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1" b="89569"/>
          <a:stretch/>
        </p:blipFill>
        <p:spPr>
          <a:xfrm>
            <a:off x="20813162" y="700315"/>
            <a:ext cx="2819794" cy="464457"/>
          </a:xfrm>
          <a:prstGeom prst="rect">
            <a:avLst/>
          </a:prstGeom>
        </p:spPr>
      </p:pic>
      <p:pic>
        <p:nvPicPr>
          <p:cNvPr id="18" name="!! z">
            <a:extLst>
              <a:ext uri="{FF2B5EF4-FFF2-40B4-BE49-F238E27FC236}">
                <a16:creationId xmlns:a16="http://schemas.microsoft.com/office/drawing/2014/main" id="{DE3C2C85-968C-7E4D-EDDC-11C99FA830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22" b="89823"/>
          <a:stretch/>
        </p:blipFill>
        <p:spPr>
          <a:xfrm>
            <a:off x="13008077" y="700315"/>
            <a:ext cx="2819793" cy="464457"/>
          </a:xfrm>
          <a:prstGeom prst="rect">
            <a:avLst/>
          </a:prstGeom>
        </p:spPr>
      </p:pic>
      <p:grpSp>
        <p:nvGrpSpPr>
          <p:cNvPr id="9" name="!! a">
            <a:extLst>
              <a:ext uri="{FF2B5EF4-FFF2-40B4-BE49-F238E27FC236}">
                <a16:creationId xmlns:a16="http://schemas.microsoft.com/office/drawing/2014/main" id="{FD6ED609-2997-1DBE-884B-C4E99EE8C1B7}"/>
              </a:ext>
            </a:extLst>
          </p:cNvPr>
          <p:cNvGrpSpPr/>
          <p:nvPr/>
        </p:nvGrpSpPr>
        <p:grpSpPr>
          <a:xfrm rot="14606223">
            <a:off x="13365688" y="1561255"/>
            <a:ext cx="1052285" cy="1052285"/>
            <a:chOff x="3083667" y="-2920993"/>
            <a:chExt cx="2656115" cy="2656115"/>
          </a:xfrm>
        </p:grpSpPr>
        <p:sp>
          <p:nvSpPr>
            <p:cNvPr id="7" name="Ellipszis 6">
              <a:extLst>
                <a:ext uri="{FF2B5EF4-FFF2-40B4-BE49-F238E27FC236}">
                  <a16:creationId xmlns:a16="http://schemas.microsoft.com/office/drawing/2014/main" id="{37D25116-242E-69B5-EE5E-A8686D94BBD0}"/>
                </a:ext>
              </a:extLst>
            </p:cNvPr>
            <p:cNvSpPr/>
            <p:nvPr/>
          </p:nvSpPr>
          <p:spPr>
            <a:xfrm>
              <a:off x="3083667" y="-2920993"/>
              <a:ext cx="2656115" cy="2656115"/>
            </a:xfrm>
            <a:prstGeom prst="ellipse">
              <a:avLst/>
            </a:prstGeom>
            <a:solidFill>
              <a:srgbClr val="4E70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pic>
          <p:nvPicPr>
            <p:cNvPr id="28" name="Ábra 27">
              <a:extLst>
                <a:ext uri="{FF2B5EF4-FFF2-40B4-BE49-F238E27FC236}">
                  <a16:creationId xmlns:a16="http://schemas.microsoft.com/office/drawing/2014/main" id="{38D40EB4-F388-732F-5701-B45340217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13625" y="-2591035"/>
              <a:ext cx="1996197" cy="1996197"/>
            </a:xfrm>
            <a:prstGeom prst="rect">
              <a:avLst/>
            </a:prstGeom>
          </p:spPr>
        </p:pic>
      </p:grpSp>
      <p:grpSp>
        <p:nvGrpSpPr>
          <p:cNvPr id="10" name="!! s">
            <a:extLst>
              <a:ext uri="{FF2B5EF4-FFF2-40B4-BE49-F238E27FC236}">
                <a16:creationId xmlns:a16="http://schemas.microsoft.com/office/drawing/2014/main" id="{BF33EC1C-3862-0546-EC50-CD4FC283485A}"/>
              </a:ext>
            </a:extLst>
          </p:cNvPr>
          <p:cNvGrpSpPr/>
          <p:nvPr/>
        </p:nvGrpSpPr>
        <p:grpSpPr>
          <a:xfrm rot="4771732">
            <a:off x="13365688" y="3102912"/>
            <a:ext cx="1052285" cy="1052285"/>
            <a:chOff x="8395896" y="-2920992"/>
            <a:chExt cx="2656115" cy="2656115"/>
          </a:xfrm>
        </p:grpSpPr>
        <p:sp>
          <p:nvSpPr>
            <p:cNvPr id="5" name="Ellipszis 4">
              <a:extLst>
                <a:ext uri="{FF2B5EF4-FFF2-40B4-BE49-F238E27FC236}">
                  <a16:creationId xmlns:a16="http://schemas.microsoft.com/office/drawing/2014/main" id="{A4E906E5-8781-A9A7-A8D2-D012BC9FAE5D}"/>
                </a:ext>
              </a:extLst>
            </p:cNvPr>
            <p:cNvSpPr/>
            <p:nvPr/>
          </p:nvSpPr>
          <p:spPr>
            <a:xfrm>
              <a:off x="8395896" y="-2920992"/>
              <a:ext cx="2656115" cy="2656115"/>
            </a:xfrm>
            <a:prstGeom prst="ellipse">
              <a:avLst/>
            </a:prstGeom>
            <a:solidFill>
              <a:srgbClr val="4E70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pic>
          <p:nvPicPr>
            <p:cNvPr id="23" name="Ábra 22">
              <a:extLst>
                <a:ext uri="{FF2B5EF4-FFF2-40B4-BE49-F238E27FC236}">
                  <a16:creationId xmlns:a16="http://schemas.microsoft.com/office/drawing/2014/main" id="{3F7BA4F7-A815-8086-DCBF-C60E802CE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25855" y="-2480131"/>
              <a:ext cx="1996196" cy="1774396"/>
            </a:xfrm>
            <a:prstGeom prst="rect">
              <a:avLst/>
            </a:prstGeom>
          </p:spPr>
        </p:pic>
      </p:grpSp>
      <p:grpSp>
        <p:nvGrpSpPr>
          <p:cNvPr id="8" name="!! d">
            <a:extLst>
              <a:ext uri="{FF2B5EF4-FFF2-40B4-BE49-F238E27FC236}">
                <a16:creationId xmlns:a16="http://schemas.microsoft.com/office/drawing/2014/main" id="{332BA566-6629-7748-7172-BD32E44BD187}"/>
              </a:ext>
            </a:extLst>
          </p:cNvPr>
          <p:cNvGrpSpPr/>
          <p:nvPr/>
        </p:nvGrpSpPr>
        <p:grpSpPr>
          <a:xfrm rot="7938177">
            <a:off x="13365688" y="4644569"/>
            <a:ext cx="1052285" cy="1052285"/>
            <a:chOff x="5739783" y="-2920990"/>
            <a:chExt cx="2656115" cy="2656115"/>
          </a:xfrm>
        </p:grpSpPr>
        <p:sp>
          <p:nvSpPr>
            <p:cNvPr id="4" name="!! körte">
              <a:extLst>
                <a:ext uri="{FF2B5EF4-FFF2-40B4-BE49-F238E27FC236}">
                  <a16:creationId xmlns:a16="http://schemas.microsoft.com/office/drawing/2014/main" id="{56C7EB10-0E6D-B317-BBA4-76A3937E36B7}"/>
                </a:ext>
              </a:extLst>
            </p:cNvPr>
            <p:cNvSpPr/>
            <p:nvPr/>
          </p:nvSpPr>
          <p:spPr>
            <a:xfrm>
              <a:off x="5739783" y="-2920990"/>
              <a:ext cx="2656115" cy="2656115"/>
            </a:xfrm>
            <a:prstGeom prst="ellipse">
              <a:avLst/>
            </a:prstGeom>
            <a:solidFill>
              <a:srgbClr val="4E70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pic>
          <p:nvPicPr>
            <p:cNvPr id="33" name="!! alma">
              <a:extLst>
                <a:ext uri="{FF2B5EF4-FFF2-40B4-BE49-F238E27FC236}">
                  <a16:creationId xmlns:a16="http://schemas.microsoft.com/office/drawing/2014/main" id="{235819AF-F3E9-CD74-01F6-8E7B7B2D1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69738" y="-2525520"/>
              <a:ext cx="1996197" cy="1774397"/>
            </a:xfrm>
            <a:prstGeom prst="rect">
              <a:avLst/>
            </a:prstGeom>
          </p:spPr>
        </p:pic>
      </p:grp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4A7A75B7-1015-BD83-FE01-B378D5F087AC}"/>
              </a:ext>
            </a:extLst>
          </p:cNvPr>
          <p:cNvSpPr txBox="1"/>
          <p:nvPr/>
        </p:nvSpPr>
        <p:spPr>
          <a:xfrm>
            <a:off x="14924174" y="1984826"/>
            <a:ext cx="94923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scadia Mono" panose="020B0609020000020004" pitchFamily="49" charset="0"/>
              </a:rPr>
              <a:t>await </a:t>
            </a:r>
            <a:r>
              <a:rPr lang="hu-HU" sz="2000" dirty="0" err="1">
                <a:solidFill>
                  <a:srgbClr val="4E7027"/>
                </a:solidFill>
                <a:latin typeface="Cascadia Mono" panose="020B0609020000020004" pitchFamily="49" charset="0"/>
              </a:rPr>
              <a:t>Nalamala.</a:t>
            </a:r>
            <a:r>
              <a:rPr lang="hu-HU" sz="20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PickleRickAcync</a:t>
            </a:r>
            <a:r>
              <a:rPr lang="hu-HU" sz="2000" dirty="0">
                <a:solidFill>
                  <a:schemeClr val="bg1"/>
                </a:solidFill>
                <a:latin typeface="Cascadia Mono" panose="020B0609020000020004" pitchFamily="49" charset="0"/>
              </a:rPr>
              <a:t>(</a:t>
            </a:r>
            <a:r>
              <a:rPr lang="hu-HU" sz="20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new</a:t>
            </a:r>
            <a:r>
              <a:rPr lang="hu-HU" sz="2000" dirty="0">
                <a:solidFill>
                  <a:schemeClr val="bg1"/>
                </a:solidFill>
                <a:latin typeface="Cascadia Mono" panose="020B0609020000020004" pitchFamily="49" charset="0"/>
              </a:rPr>
              <a:t> </a:t>
            </a:r>
            <a:r>
              <a:rPr lang="hu-HU" sz="20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Skibidi</a:t>
            </a:r>
            <a:r>
              <a:rPr lang="hu-HU" sz="2000" dirty="0">
                <a:solidFill>
                  <a:schemeClr val="bg1"/>
                </a:solidFill>
                <a:latin typeface="Cascadia Mono" panose="020B0609020000020004" pitchFamily="49" charset="0"/>
              </a:rPr>
              <a:t>(</a:t>
            </a:r>
            <a:r>
              <a:rPr lang="hu-HU" sz="2000" dirty="0" err="1">
                <a:solidFill>
                  <a:srgbClr val="2AF8EF"/>
                </a:solidFill>
                <a:latin typeface="Cascadia Mono" panose="020B0609020000020004" pitchFamily="49" charset="0"/>
              </a:rPr>
              <a:t>toilet</a:t>
            </a:r>
            <a:r>
              <a:rPr lang="hu-HU" sz="2000" dirty="0">
                <a:solidFill>
                  <a:schemeClr val="bg1"/>
                </a:solidFill>
                <a:latin typeface="Cascadia Mono" panose="020B0609020000020004" pitchFamily="49" charset="0"/>
              </a:rPr>
              <a:t>))</a:t>
            </a:r>
            <a:r>
              <a:rPr lang="en-US" sz="2000" dirty="0">
                <a:solidFill>
                  <a:schemeClr val="bg1"/>
                </a:solidFill>
                <a:latin typeface="Cascadia Mono" panose="020B0609020000020004" pitchFamily="49" charset="0"/>
              </a:rPr>
              <a:t>));</a:t>
            </a:r>
            <a:endParaRPr lang="hu-HU" sz="2000" dirty="0">
              <a:solidFill>
                <a:schemeClr val="bg1"/>
              </a:solidFill>
            </a:endParaRP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109BB384-77C9-37F4-B6B5-0FBCA00C2911}"/>
              </a:ext>
            </a:extLst>
          </p:cNvPr>
          <p:cNvSpPr txBox="1"/>
          <p:nvPr/>
        </p:nvSpPr>
        <p:spPr>
          <a:xfrm>
            <a:off x="14924174" y="3429000"/>
            <a:ext cx="94923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0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await</a:t>
            </a:r>
            <a:r>
              <a:rPr lang="hu-HU" sz="2000" dirty="0">
                <a:solidFill>
                  <a:schemeClr val="bg1"/>
                </a:solidFill>
                <a:latin typeface="Cascadia Mono" panose="020B0609020000020004" pitchFamily="49" charset="0"/>
              </a:rPr>
              <a:t> </a:t>
            </a:r>
            <a:r>
              <a:rPr lang="hu-HU" sz="2000" dirty="0" err="1">
                <a:solidFill>
                  <a:srgbClr val="F9F54B"/>
                </a:solidFill>
                <a:latin typeface="Cascadia Mono" panose="020B0609020000020004" pitchFamily="49" charset="0"/>
              </a:rPr>
              <a:t>Skull.</a:t>
            </a:r>
            <a:r>
              <a:rPr lang="hu-HU" sz="20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Cucumba.MadártejesCsiga</a:t>
            </a:r>
            <a:r>
              <a:rPr lang="hu-HU" sz="2000" dirty="0">
                <a:solidFill>
                  <a:schemeClr val="bg1"/>
                </a:solidFill>
                <a:latin typeface="Cascadia Mono" panose="020B0609020000020004" pitchFamily="49" charset="0"/>
              </a:rPr>
              <a:t>));</a:t>
            </a:r>
            <a:endParaRPr lang="hu-HU" sz="2000" dirty="0">
              <a:solidFill>
                <a:schemeClr val="bg1"/>
              </a:solidFill>
            </a:endParaRP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B384066C-A3C8-4731-2B25-27D5B7B4DE49}"/>
              </a:ext>
            </a:extLst>
          </p:cNvPr>
          <p:cNvSpPr txBox="1"/>
          <p:nvPr/>
        </p:nvSpPr>
        <p:spPr>
          <a:xfrm>
            <a:off x="14924173" y="4970657"/>
            <a:ext cx="9492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0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await</a:t>
            </a:r>
            <a:r>
              <a:rPr lang="hu-HU" sz="2000" dirty="0">
                <a:solidFill>
                  <a:schemeClr val="bg1"/>
                </a:solidFill>
                <a:latin typeface="Cascadia Mono" panose="020B0609020000020004" pitchFamily="49" charset="0"/>
              </a:rPr>
              <a:t> </a:t>
            </a:r>
            <a:r>
              <a:rPr lang="hu-HU" sz="2000" dirty="0" err="1">
                <a:solidFill>
                  <a:srgbClr val="4E7027"/>
                </a:solidFill>
                <a:latin typeface="Cascadia Mono" panose="020B0609020000020004" pitchFamily="49" charset="0"/>
              </a:rPr>
              <a:t>Nadrágszíj.</a:t>
            </a:r>
            <a:r>
              <a:rPr lang="hu-HU" sz="2000" dirty="0" err="1">
                <a:solidFill>
                  <a:srgbClr val="2AF8EF"/>
                </a:solidFill>
                <a:latin typeface="Cascadia Mono" panose="020B0609020000020004" pitchFamily="49" charset="0"/>
              </a:rPr>
              <a:t>Petárdával</a:t>
            </a:r>
            <a:r>
              <a:rPr lang="hu-HU" sz="2000" dirty="0">
                <a:solidFill>
                  <a:schemeClr val="bg1"/>
                </a:solidFill>
                <a:latin typeface="Cascadia Mono" panose="020B0609020000020004" pitchFamily="49" charset="0"/>
              </a:rPr>
              <a:t>();</a:t>
            </a:r>
            <a:endParaRPr lang="hu-HU" sz="2000" dirty="0">
              <a:solidFill>
                <a:schemeClr val="bg1"/>
              </a:solidFill>
            </a:endParaRPr>
          </a:p>
        </p:txBody>
      </p:sp>
      <p:graphicFrame>
        <p:nvGraphicFramePr>
          <p:cNvPr id="2" name="Objektum 1">
            <a:extLst>
              <a:ext uri="{FF2B5EF4-FFF2-40B4-BE49-F238E27FC236}">
                <a16:creationId xmlns:a16="http://schemas.microsoft.com/office/drawing/2014/main" id="{F132B790-0EA7-13B0-FA44-4D89F53F6F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177728"/>
              </p:ext>
            </p:extLst>
          </p:nvPr>
        </p:nvGraphicFramePr>
        <p:xfrm>
          <a:off x="1658472" y="1500"/>
          <a:ext cx="8873118" cy="685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1" imgW="7543723" imgH="5829300" progId="Acrobat.Document.DC">
                  <p:embed/>
                </p:oleObj>
              </mc:Choice>
              <mc:Fallback>
                <p:oleObj name="Acrobat Document" r:id="rId11" imgW="7543723" imgH="5829300" progId="Acrobat.Document.DC">
                  <p:embed/>
                  <p:pic>
                    <p:nvPicPr>
                      <p:cNvPr id="2" name="Objektum 1">
                        <a:extLst>
                          <a:ext uri="{FF2B5EF4-FFF2-40B4-BE49-F238E27FC236}">
                            <a16:creationId xmlns:a16="http://schemas.microsoft.com/office/drawing/2014/main" id="{F132B790-0EA7-13B0-FA44-4D89F53F6F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58472" y="1500"/>
                        <a:ext cx="8873118" cy="685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2517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Kép 41">
            <a:extLst>
              <a:ext uri="{FF2B5EF4-FFF2-40B4-BE49-F238E27FC236}">
                <a16:creationId xmlns:a16="http://schemas.microsoft.com/office/drawing/2014/main" id="{BA92C726-F3EB-4DD2-18F3-BC69A75DD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37" y="2090737"/>
            <a:ext cx="26765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599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88</Words>
  <Application>Microsoft Office PowerPoint</Application>
  <PresentationFormat>Szélesvásznú</PresentationFormat>
  <Paragraphs>18</Paragraphs>
  <Slides>8</Slides>
  <Notes>1</Notes>
  <HiddenSlides>0</HiddenSlides>
  <MMClips>0</MMClips>
  <ScaleCrop>false</ScaleCrop>
  <HeadingPairs>
    <vt:vector size="8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Beágyazott OLE kiszolgálók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Cascadia Mono</vt:lpstr>
      <vt:lpstr>Office-téma</vt:lpstr>
      <vt:lpstr>Adobe Acrobat Document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Csaba Ruff</dc:creator>
  <cp:lastModifiedBy>Csaba Ruff</cp:lastModifiedBy>
  <cp:revision>4</cp:revision>
  <dcterms:created xsi:type="dcterms:W3CDTF">2024-06-21T09:57:18Z</dcterms:created>
  <dcterms:modified xsi:type="dcterms:W3CDTF">2024-06-21T16:09:26Z</dcterms:modified>
</cp:coreProperties>
</file>